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tags/tag8.xml" ContentType="application/vnd.openxmlformats-officedocument.presentationml.tags+xml"/>
  <Override PartName="/ppt/notesSlides/notesSlide2.xml" ContentType="application/vnd.openxmlformats-officedocument.presentationml.notesSlide+xml"/>
  <Override PartName="/ppt/slides/slide36.xml" ContentType="application/vnd.openxmlformats-officedocument.presentationml.slide+xml"/>
  <Override PartName="/ppt/slides/slide25.xml" ContentType="application/vnd.openxmlformats-officedocument.presentationml.slide+xml"/>
  <Override PartName="/ppt/slideLayouts/slideLayout2.xml" ContentType="application/vnd.openxmlformats-officedocument.presentationml.slideLayout+xml"/>
  <Override PartName="/ppt/tags/tag49.xml" ContentType="application/vnd.openxmlformats-officedocument.presentationml.tags+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tags/tag38.xml" ContentType="application/vnd.openxmlformats-officedocument.presentationml.tags+xml"/>
  <Override PartName="/ppt/tags/tag85.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tags/tag16.xml" ContentType="application/vnd.openxmlformats-officedocument.presentationml.tags+xml"/>
  <Override PartName="/ppt/tags/tag27.xml" ContentType="application/vnd.openxmlformats-officedocument.presentationml.tags+xml"/>
  <Override PartName="/ppt/tags/tag45.xml" ContentType="application/vnd.openxmlformats-officedocument.presentationml.tags+xml"/>
  <Override PartName="/ppt/tags/tag63.xml" ContentType="application/vnd.openxmlformats-officedocument.presentationml.tags+xml"/>
  <Override PartName="/ppt/tags/tag74.xml" ContentType="application/vnd.openxmlformats-officedocument.presentationml.tags+xml"/>
  <Override PartName="/ppt/tags/tag34.xml" ContentType="application/vnd.openxmlformats-officedocument.presentationml.tags+xml"/>
  <Override PartName="/ppt/tags/tag52.xml" ContentType="application/vnd.openxmlformats-officedocument.presentationml.tags+xml"/>
  <Override PartName="/ppt/tags/tag81.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tags/tag41.xml" ContentType="application/vnd.openxmlformats-officedocument.presentationml.tags+xml"/>
  <Override PartName="/ppt/tags/tag70.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79.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tags/tag39.xml" ContentType="application/vnd.openxmlformats-officedocument.presentationml.tags+xml"/>
  <Override PartName="/ppt/tags/tag68.xml" ContentType="application/vnd.openxmlformats-officedocument.presentationml.tags+xml"/>
  <Override PartName="/ppt/tags/tag86.xml" ContentType="application/vnd.openxmlformats-officedocument.presentationml.tags+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tags/tag1.xml" ContentType="application/vnd.openxmlformats-officedocument.presentationml.tags+xml"/>
  <Override PartName="/ppt/tags/tag28.xml" ContentType="application/vnd.openxmlformats-officedocument.presentationml.tags+xml"/>
  <Override PartName="/ppt/tags/tag57.xml" ContentType="application/vnd.openxmlformats-officedocument.presentationml.tags+xml"/>
  <Override PartName="/ppt/tags/tag75.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tags/tag17.xml" ContentType="application/vnd.openxmlformats-officedocument.presentationml.tags+xml"/>
  <Override PartName="/ppt/tags/tag35.xml" ContentType="application/vnd.openxmlformats-officedocument.presentationml.tags+xml"/>
  <Override PartName="/ppt/tags/tag46.xml" ContentType="application/vnd.openxmlformats-officedocument.presentationml.tags+xml"/>
  <Override PartName="/ppt/tags/tag64.xml" ContentType="application/vnd.openxmlformats-officedocument.presentationml.tags+xml"/>
  <Override PartName="/ppt/tags/tag82.xml" ContentType="application/vnd.openxmlformats-officedocument.presentationml.tags+xml"/>
  <Override PartName="/ppt/slideLayouts/slideLayout10.xml" ContentType="application/vnd.openxmlformats-officedocument.presentationml.slideLayout+xml"/>
  <Default Extension="gif" ContentType="image/gif"/>
  <Override PartName="/ppt/tags/tag24.xml" ContentType="application/vnd.openxmlformats-officedocument.presentationml.tags+xml"/>
  <Override PartName="/ppt/tags/tag53.xml" ContentType="application/vnd.openxmlformats-officedocument.presentationml.tags+xml"/>
  <Override PartName="/ppt/tags/tag71.xml" ContentType="application/vnd.openxmlformats-officedocument.presentationml.tags+xml"/>
  <Override PartName="/ppt/tags/tag13.xml" ContentType="application/vnd.openxmlformats-officedocument.presentationml.tags+xml"/>
  <Override PartName="/ppt/tags/tag31.xml" ContentType="application/vnd.openxmlformats-officedocument.presentationml.tags+xml"/>
  <Override PartName="/ppt/tags/tag42.xml" ContentType="application/vnd.openxmlformats-officedocument.presentationml.tags+xml"/>
  <Override PartName="/ppt/tags/tag60.xml" ContentType="application/vnd.openxmlformats-officedocument.presentationml.tags+xml"/>
  <Override PartName="/ppt/slides/slide49.xml" ContentType="application/vnd.openxmlformats-officedocument.presentationml.slide+xml"/>
  <Override PartName="/ppt/handoutMasters/handoutMaster1.xml" ContentType="application/vnd.openxmlformats-officedocument.presentationml.handoutMaster+xml"/>
  <Override PartName="/ppt/tags/tag20.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Override PartName="/ppt/tags/tag58.xml" ContentType="application/vnd.openxmlformats-officedocument.presentationml.tags+xml"/>
  <Override PartName="/ppt/tags/tag69.xml" ContentType="application/vnd.openxmlformats-officedocument.presentationml.tags+xml"/>
  <Override PartName="/ppt/tags/tag87.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tags/tag29.xml" ContentType="application/vnd.openxmlformats-officedocument.presentationml.tags+xml"/>
  <Override PartName="/ppt/tags/tag47.xml" ContentType="application/vnd.openxmlformats-officedocument.presentationml.tags+xml"/>
  <Override PartName="/ppt/tags/tag76.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tags/tag36.xml" ContentType="application/vnd.openxmlformats-officedocument.presentationml.tags+xml"/>
  <Override PartName="/ppt/tags/tag54.xml" ContentType="application/vnd.openxmlformats-officedocument.presentationml.tags+xml"/>
  <Override PartName="/ppt/tags/tag65.xml" ContentType="application/vnd.openxmlformats-officedocument.presentationml.tags+xml"/>
  <Override PartName="/ppt/tags/tag83.xml" ContentType="application/vnd.openxmlformats-officedocument.presentationml.tags+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tags/tag61.xml" ContentType="application/vnd.openxmlformats-officedocument.presentationml.tags+xml"/>
  <Override PartName="/ppt/tags/tag72.xml" ContentType="application/vnd.openxmlformats-officedocument.presentationml.tags+xml"/>
  <Override PartName="/ppt/tags/tag90.xml" ContentType="application/vnd.openxmlformats-officedocument.presentationml.tags+xml"/>
  <Override PartName="/ppt/tags/tag32.xml" ContentType="application/vnd.openxmlformats-officedocument.presentationml.tags+xml"/>
  <Override PartName="/ppt/tags/tag50.xml" ContentType="application/vnd.openxmlformats-officedocument.presentationml.tags+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tags/tag3.xml" ContentType="application/vnd.openxmlformats-officedocument.presentationml.tags+xml"/>
  <Override PartName="/ppt/tags/tag59.xml" ContentType="application/vnd.openxmlformats-officedocument.presentationml.tags+xml"/>
  <Override PartName="/ppt/tags/tag77.xml" ContentType="application/vnd.openxmlformats-officedocument.presentationml.tags+xml"/>
  <Override PartName="/ppt/tags/tag88.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Override PartName="/ppt/tags/tag66.xml" ContentType="application/vnd.openxmlformats-officedocument.presentationml.tags+xml"/>
  <Override PartName="/ppt/tags/tag84.xml" ContentType="application/vnd.openxmlformats-officedocument.presentationml.tags+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tags/tag26.xml" ContentType="application/vnd.openxmlformats-officedocument.presentationml.tags+xml"/>
  <Override PartName="/ppt/tags/tag55.xml" ContentType="application/vnd.openxmlformats-officedocument.presentationml.tags+xml"/>
  <Override PartName="/ppt/tags/tag73.xml" ContentType="application/vnd.openxmlformats-officedocument.presentationml.tags+xml"/>
  <Override PartName="/ppt/tags/tag15.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tags/tag62.xml" ContentType="application/vnd.openxmlformats-officedocument.presentationml.tags+xml"/>
  <Override PartName="/ppt/tags/tag80.xml" ContentType="application/vnd.openxmlformats-officedocument.presentationml.tags+xml"/>
  <Override PartName="/ppt/tags/tag22.xml" ContentType="application/vnd.openxmlformats-officedocument.presentationml.tags+xml"/>
  <Override PartName="/ppt/tags/tag40.xml" ContentType="application/vnd.openxmlformats-officedocument.presentationml.tags+xml"/>
  <Override PartName="/ppt/tags/tag51.xml" ContentType="application/vnd.openxmlformats-officedocument.presentationml.tags+xml"/>
  <Override PartName="/ppt/slides/slide8.xml" ContentType="application/vnd.openxmlformats-officedocument.presentationml.slide+xml"/>
  <Override PartName="/ppt/slides/slide69.xml" ContentType="application/vnd.openxmlformats-officedocument.presentationml.slide+xml"/>
  <Override PartName="/ppt/tags/tag11.xml" ContentType="application/vnd.openxmlformats-officedocument.presentationml.tags+xml"/>
  <Override PartName="/ppt/slides/slide29.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ags/tag4.xml" ContentType="application/vnd.openxmlformats-officedocument.presentationml.tags+xml"/>
  <Override PartName="/ppt/tags/tag89.xml" ContentType="application/vnd.openxmlformats-officedocument.presentationml.tags+xml"/>
  <Override PartName="/ppt/slides/slide43.xml" ContentType="application/vnd.openxmlformats-officedocument.presentationml.slide+xml"/>
  <Override PartName="/ppt/theme/theme1.xml" ContentType="application/vnd.openxmlformats-officedocument.theme+xml"/>
  <Override PartName="/ppt/tags/tag78.xml" ContentType="application/vnd.openxmlformats-officedocument.presentationml.tags+xml"/>
  <Override PartName="/ppt/slides/slide32.xml" ContentType="application/vnd.openxmlformats-officedocument.presentationml.slide+xml"/>
  <Override PartName="/ppt/tags/tag56.xml" ContentType="application/vnd.openxmlformats-officedocument.presentationml.tags+xml"/>
  <Override PartName="/ppt/tags/tag67.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644" r:id="rId1"/>
    <p:sldMasterId id="2147484672" r:id="rId2"/>
  </p:sldMasterIdLst>
  <p:notesMasterIdLst>
    <p:notesMasterId r:id="rId72"/>
  </p:notesMasterIdLst>
  <p:handoutMasterIdLst>
    <p:handoutMasterId r:id="rId73"/>
  </p:handoutMasterIdLst>
  <p:sldIdLst>
    <p:sldId id="586" r:id="rId3"/>
    <p:sldId id="542" r:id="rId4"/>
    <p:sldId id="543" r:id="rId5"/>
    <p:sldId id="467" r:id="rId6"/>
    <p:sldId id="544" r:id="rId7"/>
    <p:sldId id="408" r:id="rId8"/>
    <p:sldId id="452" r:id="rId9"/>
    <p:sldId id="545" r:id="rId10"/>
    <p:sldId id="583" r:id="rId11"/>
    <p:sldId id="471" r:id="rId12"/>
    <p:sldId id="470" r:id="rId13"/>
    <p:sldId id="472" r:id="rId14"/>
    <p:sldId id="473" r:id="rId15"/>
    <p:sldId id="481" r:id="rId16"/>
    <p:sldId id="482" r:id="rId17"/>
    <p:sldId id="474" r:id="rId18"/>
    <p:sldId id="558" r:id="rId19"/>
    <p:sldId id="483" r:id="rId20"/>
    <p:sldId id="475" r:id="rId21"/>
    <p:sldId id="485" r:id="rId22"/>
    <p:sldId id="486" r:id="rId23"/>
    <p:sldId id="487" r:id="rId24"/>
    <p:sldId id="489" r:id="rId25"/>
    <p:sldId id="490" r:id="rId26"/>
    <p:sldId id="476" r:id="rId27"/>
    <p:sldId id="491" r:id="rId28"/>
    <p:sldId id="477" r:id="rId29"/>
    <p:sldId id="492" r:id="rId30"/>
    <p:sldId id="493" r:id="rId31"/>
    <p:sldId id="494" r:id="rId32"/>
    <p:sldId id="495" r:id="rId33"/>
    <p:sldId id="496" r:id="rId34"/>
    <p:sldId id="479" r:id="rId35"/>
    <p:sldId id="547" r:id="rId36"/>
    <p:sldId id="548" r:id="rId37"/>
    <p:sldId id="497" r:id="rId38"/>
    <p:sldId id="498" r:id="rId39"/>
    <p:sldId id="499" r:id="rId40"/>
    <p:sldId id="501" r:id="rId41"/>
    <p:sldId id="506" r:id="rId42"/>
    <p:sldId id="578" r:id="rId43"/>
    <p:sldId id="504" r:id="rId44"/>
    <p:sldId id="505" r:id="rId45"/>
    <p:sldId id="508" r:id="rId46"/>
    <p:sldId id="509" r:id="rId47"/>
    <p:sldId id="549" r:id="rId48"/>
    <p:sldId id="550" r:id="rId49"/>
    <p:sldId id="510" r:id="rId50"/>
    <p:sldId id="579" r:id="rId51"/>
    <p:sldId id="514" r:id="rId52"/>
    <p:sldId id="511" r:id="rId53"/>
    <p:sldId id="512" r:id="rId54"/>
    <p:sldId id="551" r:id="rId55"/>
    <p:sldId id="513" r:id="rId56"/>
    <p:sldId id="515" r:id="rId57"/>
    <p:sldId id="517" r:id="rId58"/>
    <p:sldId id="552" r:id="rId59"/>
    <p:sldId id="518" r:id="rId60"/>
    <p:sldId id="519" r:id="rId61"/>
    <p:sldId id="528" r:id="rId62"/>
    <p:sldId id="520" r:id="rId63"/>
    <p:sldId id="521" r:id="rId64"/>
    <p:sldId id="585" r:id="rId65"/>
    <p:sldId id="522" r:id="rId66"/>
    <p:sldId id="523" r:id="rId67"/>
    <p:sldId id="524" r:id="rId68"/>
    <p:sldId id="553" r:id="rId69"/>
    <p:sldId id="554" r:id="rId70"/>
    <p:sldId id="584" r:id="rId71"/>
  </p:sldIdLst>
  <p:sldSz cx="9144000" cy="5143500" type="screen16x9"/>
  <p:notesSz cx="6858000" cy="9144000"/>
  <p:defaultTextStyle>
    <a:defPPr>
      <a:defRPr lang="zh-CN"/>
    </a:defPPr>
    <a:lvl1pPr algn="l" rtl="0" fontAlgn="base">
      <a:spcBef>
        <a:spcPct val="0"/>
      </a:spcBef>
      <a:spcAft>
        <a:spcPct val="0"/>
      </a:spcAft>
      <a:defRPr sz="2000" kern="1200">
        <a:solidFill>
          <a:schemeClr val="tx1"/>
        </a:solidFill>
        <a:latin typeface="宋体" charset="-122"/>
        <a:ea typeface="宋体" charset="-122"/>
        <a:cs typeface="+mn-cs"/>
      </a:defRPr>
    </a:lvl1pPr>
    <a:lvl2pPr marL="457200" algn="l" rtl="0" fontAlgn="base">
      <a:spcBef>
        <a:spcPct val="0"/>
      </a:spcBef>
      <a:spcAft>
        <a:spcPct val="0"/>
      </a:spcAft>
      <a:defRPr sz="2000" kern="1200">
        <a:solidFill>
          <a:schemeClr val="tx1"/>
        </a:solidFill>
        <a:latin typeface="宋体" charset="-122"/>
        <a:ea typeface="宋体" charset="-122"/>
        <a:cs typeface="+mn-cs"/>
      </a:defRPr>
    </a:lvl2pPr>
    <a:lvl3pPr marL="914400" algn="l" rtl="0" fontAlgn="base">
      <a:spcBef>
        <a:spcPct val="0"/>
      </a:spcBef>
      <a:spcAft>
        <a:spcPct val="0"/>
      </a:spcAft>
      <a:defRPr sz="2000" kern="1200">
        <a:solidFill>
          <a:schemeClr val="tx1"/>
        </a:solidFill>
        <a:latin typeface="宋体" charset="-122"/>
        <a:ea typeface="宋体" charset="-122"/>
        <a:cs typeface="+mn-cs"/>
      </a:defRPr>
    </a:lvl3pPr>
    <a:lvl4pPr marL="1371600" algn="l" rtl="0" fontAlgn="base">
      <a:spcBef>
        <a:spcPct val="0"/>
      </a:spcBef>
      <a:spcAft>
        <a:spcPct val="0"/>
      </a:spcAft>
      <a:defRPr sz="2000" kern="1200">
        <a:solidFill>
          <a:schemeClr val="tx1"/>
        </a:solidFill>
        <a:latin typeface="宋体" charset="-122"/>
        <a:ea typeface="宋体" charset="-122"/>
        <a:cs typeface="+mn-cs"/>
      </a:defRPr>
    </a:lvl4pPr>
    <a:lvl5pPr marL="1828800" algn="l" rtl="0" fontAlgn="base">
      <a:spcBef>
        <a:spcPct val="0"/>
      </a:spcBef>
      <a:spcAft>
        <a:spcPct val="0"/>
      </a:spcAft>
      <a:defRPr sz="2000" kern="1200">
        <a:solidFill>
          <a:schemeClr val="tx1"/>
        </a:solidFill>
        <a:latin typeface="宋体" charset="-122"/>
        <a:ea typeface="宋体" charset="-122"/>
        <a:cs typeface="+mn-cs"/>
      </a:defRPr>
    </a:lvl5pPr>
    <a:lvl6pPr marL="2286000" algn="l" defTabSz="914400" rtl="0" eaLnBrk="1" latinLnBrk="0" hangingPunct="1">
      <a:defRPr sz="2000" kern="1200">
        <a:solidFill>
          <a:schemeClr val="tx1"/>
        </a:solidFill>
        <a:latin typeface="宋体" charset="-122"/>
        <a:ea typeface="宋体" charset="-122"/>
        <a:cs typeface="+mn-cs"/>
      </a:defRPr>
    </a:lvl6pPr>
    <a:lvl7pPr marL="2743200" algn="l" defTabSz="914400" rtl="0" eaLnBrk="1" latinLnBrk="0" hangingPunct="1">
      <a:defRPr sz="2000" kern="1200">
        <a:solidFill>
          <a:schemeClr val="tx1"/>
        </a:solidFill>
        <a:latin typeface="宋体" charset="-122"/>
        <a:ea typeface="宋体" charset="-122"/>
        <a:cs typeface="+mn-cs"/>
      </a:defRPr>
    </a:lvl7pPr>
    <a:lvl8pPr marL="3200400" algn="l" defTabSz="914400" rtl="0" eaLnBrk="1" latinLnBrk="0" hangingPunct="1">
      <a:defRPr sz="2000" kern="1200">
        <a:solidFill>
          <a:schemeClr val="tx1"/>
        </a:solidFill>
        <a:latin typeface="宋体" charset="-122"/>
        <a:ea typeface="宋体" charset="-122"/>
        <a:cs typeface="+mn-cs"/>
      </a:defRPr>
    </a:lvl8pPr>
    <a:lvl9pPr marL="3657600" algn="l" defTabSz="914400" rtl="0" eaLnBrk="1" latinLnBrk="0" hangingPunct="1">
      <a:defRPr sz="2000" kern="1200">
        <a:solidFill>
          <a:schemeClr val="tx1"/>
        </a:solidFill>
        <a:latin typeface="宋体" charset="-122"/>
        <a:ea typeface="宋体" charset="-122"/>
        <a:cs typeface="+mn-cs"/>
      </a:defRPr>
    </a:lvl9pPr>
  </p:defaultTextStyle>
  <p:extLst>
    <p:ext uri="{521415D9-36F7-43E2-AB2F-B90AF26B5E84}">
      <p14:sectionLst xmlns="" xmlns:p14="http://schemas.microsoft.com/office/powerpoint/2010/main">
        <p14:section name="默认节" id="{6AC49E4E-E065-A449-9FBE-5883C073D1D3}">
          <p14:sldIdLst>
            <p14:sldId id="586"/>
            <p14:sldId id="542"/>
            <p14:sldId id="543"/>
            <p14:sldId id="467"/>
            <p14:sldId id="544"/>
          </p14:sldIdLst>
        </p14:section>
        <p14:section name="常用版式" id="{B2E809D0-EBF6-4A86-A680-2E36EC005DCD}">
          <p14:sldIdLst>
            <p14:sldId id="408"/>
            <p14:sldId id="452"/>
            <p14:sldId id="545"/>
            <p14:sldId id="583"/>
            <p14:sldId id="471"/>
            <p14:sldId id="470"/>
            <p14:sldId id="472"/>
            <p14:sldId id="473"/>
            <p14:sldId id="481"/>
            <p14:sldId id="482"/>
            <p14:sldId id="474"/>
            <p14:sldId id="558"/>
            <p14:sldId id="483"/>
            <p14:sldId id="475"/>
            <p14:sldId id="485"/>
            <p14:sldId id="486"/>
            <p14:sldId id="487"/>
            <p14:sldId id="489"/>
            <p14:sldId id="490"/>
            <p14:sldId id="476"/>
            <p14:sldId id="491"/>
            <p14:sldId id="477"/>
            <p14:sldId id="478"/>
            <p14:sldId id="492"/>
            <p14:sldId id="493"/>
            <p14:sldId id="494"/>
            <p14:sldId id="495"/>
            <p14:sldId id="496"/>
            <p14:sldId id="479"/>
            <p14:sldId id="547"/>
            <p14:sldId id="548"/>
            <p14:sldId id="497"/>
            <p14:sldId id="498"/>
            <p14:sldId id="499"/>
            <p14:sldId id="501"/>
            <p14:sldId id="506"/>
            <p14:sldId id="578"/>
            <p14:sldId id="504"/>
            <p14:sldId id="505"/>
            <p14:sldId id="508"/>
            <p14:sldId id="509"/>
            <p14:sldId id="549"/>
            <p14:sldId id="550"/>
            <p14:sldId id="510"/>
            <p14:sldId id="579"/>
            <p14:sldId id="514"/>
            <p14:sldId id="511"/>
            <p14:sldId id="512"/>
            <p14:sldId id="551"/>
            <p14:sldId id="513"/>
            <p14:sldId id="515"/>
            <p14:sldId id="517"/>
            <p14:sldId id="552"/>
            <p14:sldId id="518"/>
            <p14:sldId id="519"/>
            <p14:sldId id="528"/>
            <p14:sldId id="520"/>
            <p14:sldId id="521"/>
            <p14:sldId id="585"/>
            <p14:sldId id="522"/>
            <p14:sldId id="523"/>
            <p14:sldId id="524"/>
            <p14:sldId id="553"/>
            <p14:sldId id="554"/>
          </p14:sldIdLst>
        </p14:section>
        <p14:section name="逻辑图示" id="{3A7C9EB5-2CD6-4E8D-B076-D921EAB96A10}">
          <p14:sldIdLst/>
        </p14:section>
        <p14:section name="图形素材" id="{02DA98E1-0FE4-455D-B034-085FFE09C486}">
          <p14:sldIdLst>
            <p14:sldId id="584"/>
          </p14:sldIdLst>
        </p14:section>
      </p14:sectionLst>
    </p:ext>
    <p:ext uri="{EFAFB233-063F-42B5-8137-9DF3F51BA10A}">
      <p15:sldGuideLst xmlns:p15="http://schemas.microsoft.com/office/powerpoint/2012/main" xmlns="">
        <p15:guide id="1" orient="horz" pos="3162">
          <p15:clr>
            <a:srgbClr val="A4A3A4"/>
          </p15:clr>
        </p15:guide>
        <p15:guide id="2" pos="5511">
          <p15:clr>
            <a:srgbClr val="A4A3A4"/>
          </p15:clr>
        </p15:guide>
        <p15:guide id="3" orient="horz" pos="426">
          <p15:clr>
            <a:srgbClr val="A4A3A4"/>
          </p15:clr>
        </p15:guide>
        <p15:guide id="4" pos="5759">
          <p15:clr>
            <a:srgbClr val="A4A3A4"/>
          </p15:clr>
        </p15:guide>
        <p15:guide id="5" pos="5738">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9900"/>
    <a:srgbClr val="CC6600"/>
    <a:srgbClr val="00478A"/>
    <a:srgbClr val="FF5050"/>
    <a:srgbClr val="DF6421"/>
    <a:srgbClr val="12A9D9"/>
    <a:srgbClr val="41D8FF"/>
    <a:srgbClr val="BFDFFF"/>
    <a:srgbClr val="13AE67"/>
    <a:srgbClr val="1489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76" autoAdjust="0"/>
    <p:restoredTop sz="93734" autoAdjust="0"/>
  </p:normalViewPr>
  <p:slideViewPr>
    <p:cSldViewPr>
      <p:cViewPr>
        <p:scale>
          <a:sx n="100" d="100"/>
          <a:sy n="100" d="100"/>
        </p:scale>
        <p:origin x="-318" y="-114"/>
      </p:cViewPr>
      <p:guideLst>
        <p:guide orient="horz" pos="3162"/>
        <p:guide orient="horz" pos="426"/>
        <p:guide pos="5511"/>
        <p:guide pos="5759"/>
        <p:guide pos="5738"/>
      </p:guideLst>
    </p:cSldViewPr>
  </p:slideViewPr>
  <p:outlineViewPr>
    <p:cViewPr>
      <p:scale>
        <a:sx n="33" d="100"/>
        <a:sy n="33" d="100"/>
      </p:scale>
      <p:origin x="0" y="51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3" d="100"/>
          <a:sy n="73" d="100"/>
        </p:scale>
        <p:origin x="2820" y="8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1606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1606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1606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effectLst/>
                <a:latin typeface="Arial" charset="0"/>
                <a:ea typeface="宋体" pitchFamily="2" charset="-122"/>
              </a:defRPr>
            </a:lvl1pPr>
          </a:lstStyle>
          <a:p>
            <a:pPr>
              <a:defRPr/>
            </a:pPr>
            <a:fld id="{F374D668-D138-4503-8038-BF417F930298}" type="slidenum">
              <a:rPr lang="en-US" altLang="zh-CN"/>
              <a:pPr>
                <a:defRPr/>
              </a:pPr>
              <a:t>‹#›</a:t>
            </a:fld>
            <a:endParaRPr lang="en-US" altLang="zh-CN" dirty="0"/>
          </a:p>
        </p:txBody>
      </p:sp>
    </p:spTree>
    <p:extLst>
      <p:ext uri="{BB962C8B-B14F-4D97-AF65-F5344CB8AC3E}">
        <p14:creationId xmlns="" xmlns:p14="http://schemas.microsoft.com/office/powerpoint/2010/main" val="28143437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76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5530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76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76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76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effectLst/>
                <a:latin typeface="Arial" charset="0"/>
                <a:ea typeface="宋体" pitchFamily="2" charset="-122"/>
              </a:defRPr>
            </a:lvl1pPr>
          </a:lstStyle>
          <a:p>
            <a:pPr>
              <a:defRPr/>
            </a:pPr>
            <a:fld id="{447C3CA4-1A3F-43E3-944D-8257F97CD276}" type="slidenum">
              <a:rPr lang="en-US" altLang="zh-CN"/>
              <a:pPr>
                <a:defRPr/>
              </a:pPr>
              <a:t>‹#›</a:t>
            </a:fld>
            <a:endParaRPr lang="en-US" altLang="zh-CN" dirty="0"/>
          </a:p>
        </p:txBody>
      </p:sp>
    </p:spTree>
    <p:extLst>
      <p:ext uri="{BB962C8B-B14F-4D97-AF65-F5344CB8AC3E}">
        <p14:creationId xmlns="" xmlns:p14="http://schemas.microsoft.com/office/powerpoint/2010/main" val="8612244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7B0E1F-4EC3-CD47-9A99-59421DE59B0D}" type="slidenum">
              <a:rPr lang="en-US" smtClean="0"/>
              <a:pPr/>
              <a:t>1</a:t>
            </a:fld>
            <a:endParaRPr lang="en-US"/>
          </a:p>
        </p:txBody>
      </p:sp>
    </p:spTree>
    <p:extLst>
      <p:ext uri="{BB962C8B-B14F-4D97-AF65-F5344CB8AC3E}">
        <p14:creationId xmlns="" xmlns:p14="http://schemas.microsoft.com/office/powerpoint/2010/main" val="1341106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http://meihua.docer.com/</a:t>
            </a: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itchFamily="34" charset="0"/>
                <a:ea typeface="微软雅黑" panose="020B0503020204020204" pitchFamily="34" charset="-122"/>
              </a:defRPr>
            </a:lvl1pPr>
            <a:lvl2pPr marL="742950" indent="-285750">
              <a:defRPr>
                <a:solidFill>
                  <a:schemeClr val="tx1"/>
                </a:solidFill>
                <a:latin typeface="Arial Narrow" pitchFamily="34" charset="0"/>
                <a:ea typeface="微软雅黑" panose="020B0503020204020204" pitchFamily="34" charset="-122"/>
              </a:defRPr>
            </a:lvl2pPr>
            <a:lvl3pPr marL="1143000" indent="-228600">
              <a:defRPr>
                <a:solidFill>
                  <a:schemeClr val="tx1"/>
                </a:solidFill>
                <a:latin typeface="Arial Narrow" pitchFamily="34" charset="0"/>
                <a:ea typeface="微软雅黑" panose="020B0503020204020204" pitchFamily="34" charset="-122"/>
              </a:defRPr>
            </a:lvl3pPr>
            <a:lvl4pPr marL="1600200" indent="-228600">
              <a:defRPr>
                <a:solidFill>
                  <a:schemeClr val="tx1"/>
                </a:solidFill>
                <a:latin typeface="Arial Narrow" pitchFamily="34" charset="0"/>
                <a:ea typeface="微软雅黑" panose="020B0503020204020204" pitchFamily="34" charset="-122"/>
              </a:defRPr>
            </a:lvl4pPr>
            <a:lvl5pPr marL="2057400" indent="-228600">
              <a:defRPr>
                <a:solidFill>
                  <a:schemeClr val="tx1"/>
                </a:solidFill>
                <a:latin typeface="Arial Narrow"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9pPr>
          </a:lstStyle>
          <a:p>
            <a:fld id="{F7662D0F-47BF-40D0-8367-A2F8855BE4CA}" type="slidenum">
              <a:rPr lang="zh-CN" altLang="en-US" smtClean="0">
                <a:solidFill>
                  <a:prstClr val="black"/>
                </a:solidFill>
                <a:latin typeface="Calibri" panose="020F0502020204030204" pitchFamily="34" charset="0"/>
                <a:ea typeface="宋体" panose="02010600030101010101" pitchFamily="2" charset="-122"/>
              </a:rPr>
              <a:pPr/>
              <a:t>9</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 xmlns:p14="http://schemas.microsoft.com/office/powerpoint/2010/main" val="653226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pPr>
            <a:endParaRPr lang="zh-CN" altLang="en-US" dirty="0"/>
          </a:p>
        </p:txBody>
      </p:sp>
      <p:sp>
        <p:nvSpPr>
          <p:cNvPr id="4" name="灯片编号占位符 3"/>
          <p:cNvSpPr>
            <a:spLocks noGrp="1"/>
          </p:cNvSpPr>
          <p:nvPr>
            <p:ph type="sldNum" sz="quarter" idx="10"/>
          </p:nvPr>
        </p:nvSpPr>
        <p:spPr/>
        <p:txBody>
          <a:bodyPr/>
          <a:lstStyle/>
          <a:p>
            <a:pPr>
              <a:defRPr/>
            </a:pPr>
            <a:fld id="{8BA7A0D6-8BAA-4244-AB7C-1FD0CF96A9F7}" type="slidenum">
              <a:rPr lang="en-US" altLang="zh-CN" smtClean="0">
                <a:solidFill>
                  <a:prstClr val="black"/>
                </a:solidFill>
              </a:rPr>
              <a:pPr>
                <a:defRPr/>
              </a:pPr>
              <a:t>17</a:t>
            </a:fld>
            <a:endParaRPr lang="en-US" altLang="zh-CN">
              <a:solidFill>
                <a:prstClr val="black"/>
              </a:solidFill>
            </a:endParaRPr>
          </a:p>
        </p:txBody>
      </p:sp>
    </p:spTree>
    <p:extLst>
      <p:ext uri="{BB962C8B-B14F-4D97-AF65-F5344CB8AC3E}">
        <p14:creationId xmlns="" xmlns:p14="http://schemas.microsoft.com/office/powerpoint/2010/main" val="3671790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http://meihua.docer.com/</a:t>
            </a: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itchFamily="34" charset="0"/>
                <a:ea typeface="微软雅黑" panose="020B0503020204020204" pitchFamily="34" charset="-122"/>
              </a:defRPr>
            </a:lvl1pPr>
            <a:lvl2pPr marL="742950" indent="-285750">
              <a:defRPr>
                <a:solidFill>
                  <a:schemeClr val="tx1"/>
                </a:solidFill>
                <a:latin typeface="Arial Narrow" pitchFamily="34" charset="0"/>
                <a:ea typeface="微软雅黑" panose="020B0503020204020204" pitchFamily="34" charset="-122"/>
              </a:defRPr>
            </a:lvl2pPr>
            <a:lvl3pPr marL="1143000" indent="-228600">
              <a:defRPr>
                <a:solidFill>
                  <a:schemeClr val="tx1"/>
                </a:solidFill>
                <a:latin typeface="Arial Narrow" pitchFamily="34" charset="0"/>
                <a:ea typeface="微软雅黑" panose="020B0503020204020204" pitchFamily="34" charset="-122"/>
              </a:defRPr>
            </a:lvl3pPr>
            <a:lvl4pPr marL="1600200" indent="-228600">
              <a:defRPr>
                <a:solidFill>
                  <a:schemeClr val="tx1"/>
                </a:solidFill>
                <a:latin typeface="Arial Narrow" pitchFamily="34" charset="0"/>
                <a:ea typeface="微软雅黑" panose="020B0503020204020204" pitchFamily="34" charset="-122"/>
              </a:defRPr>
            </a:lvl4pPr>
            <a:lvl5pPr marL="2057400" indent="-228600">
              <a:defRPr>
                <a:solidFill>
                  <a:schemeClr val="tx1"/>
                </a:solidFill>
                <a:latin typeface="Arial Narrow"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9pPr>
          </a:lstStyle>
          <a:p>
            <a:pPr fontAlgn="base">
              <a:spcBef>
                <a:spcPct val="0"/>
              </a:spcBef>
              <a:spcAft>
                <a:spcPct val="0"/>
              </a:spcAft>
            </a:pPr>
            <a:fld id="{F7662D0F-47BF-40D0-8367-A2F8855BE4CA}"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35</a:t>
            </a:fld>
            <a:endParaRPr lang="zh-CN" altLang="en-US" smtClean="0">
              <a:latin typeface="Calibri" panose="020F0502020204030204" pitchFamily="34" charset="0"/>
              <a:ea typeface="宋体" panose="02010600030101010101" pitchFamily="2" charset="-122"/>
            </a:endParaRPr>
          </a:p>
        </p:txBody>
      </p:sp>
    </p:spTree>
    <p:extLst>
      <p:ext uri="{BB962C8B-B14F-4D97-AF65-F5344CB8AC3E}">
        <p14:creationId xmlns="" xmlns:p14="http://schemas.microsoft.com/office/powerpoint/2010/main" val="653226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pPr>
            <a:endParaRPr lang="zh-CN" altLang="en-US" dirty="0"/>
          </a:p>
        </p:txBody>
      </p:sp>
      <p:sp>
        <p:nvSpPr>
          <p:cNvPr id="4" name="灯片编号占位符 3"/>
          <p:cNvSpPr>
            <a:spLocks noGrp="1"/>
          </p:cNvSpPr>
          <p:nvPr>
            <p:ph type="sldNum" sz="quarter" idx="10"/>
          </p:nvPr>
        </p:nvSpPr>
        <p:spPr/>
        <p:txBody>
          <a:bodyPr/>
          <a:lstStyle/>
          <a:p>
            <a:pPr>
              <a:defRPr/>
            </a:pPr>
            <a:fld id="{8BA7A0D6-8BAA-4244-AB7C-1FD0CF96A9F7}" type="slidenum">
              <a:rPr lang="en-US" altLang="zh-CN" smtClean="0">
                <a:solidFill>
                  <a:prstClr val="black"/>
                </a:solidFill>
              </a:rPr>
              <a:pPr>
                <a:defRPr/>
              </a:pPr>
              <a:t>41</a:t>
            </a:fld>
            <a:endParaRPr lang="en-US" altLang="zh-CN">
              <a:solidFill>
                <a:prstClr val="black"/>
              </a:solidFill>
            </a:endParaRPr>
          </a:p>
        </p:txBody>
      </p:sp>
    </p:spTree>
    <p:extLst>
      <p:ext uri="{BB962C8B-B14F-4D97-AF65-F5344CB8AC3E}">
        <p14:creationId xmlns="" xmlns:p14="http://schemas.microsoft.com/office/powerpoint/2010/main" val="36717904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3" name="Picture 2" descr="171102_interbrand_kingdee_visual-08.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3528" y="0"/>
            <a:ext cx="9130473" cy="5143500"/>
          </a:xfrm>
          <a:prstGeom prst="rect">
            <a:avLst/>
          </a:prstGeom>
        </p:spPr>
      </p:pic>
      <p:grpSp>
        <p:nvGrpSpPr>
          <p:cNvPr id="11" name="Group 10"/>
          <p:cNvGrpSpPr/>
          <p:nvPr userDrawn="1"/>
        </p:nvGrpSpPr>
        <p:grpSpPr>
          <a:xfrm>
            <a:off x="-201084"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5" name="Title 1"/>
          <p:cNvSpPr>
            <a:spLocks noGrp="1"/>
          </p:cNvSpPr>
          <p:nvPr>
            <p:ph type="title" hasCustomPrompt="1"/>
          </p:nvPr>
        </p:nvSpPr>
        <p:spPr>
          <a:xfrm>
            <a:off x="445457" y="172468"/>
            <a:ext cx="8403269" cy="525528"/>
          </a:xfrm>
        </p:spPr>
        <p:txBody>
          <a:bodyPr/>
          <a:lstStyle>
            <a:lvl1pPr>
              <a:defRPr sz="2000" baseline="0">
                <a:solidFill>
                  <a:srgbClr val="1771EA"/>
                </a:solidFill>
                <a:latin typeface="Microsoft YaHei" charset="-122"/>
                <a:ea typeface="Microsoft YaHei" charset="-122"/>
                <a:cs typeface="Microsoft YaHei" charset="-122"/>
              </a:defRPr>
            </a:lvl1pPr>
          </a:lstStyle>
          <a:p>
            <a:r>
              <a:rPr lang="en-US" dirty="0"/>
              <a:t>Header 16pt – CONTENT, BULLET/DASH 16pt</a:t>
            </a:r>
          </a:p>
        </p:txBody>
      </p:sp>
      <p:pic>
        <p:nvPicPr>
          <p:cNvPr id="21" name="图片 20"/>
          <p:cNvPicPr>
            <a:picLocks noChangeAspect="1"/>
          </p:cNvPicPr>
          <p:nvPr userDrawn="1"/>
        </p:nvPicPr>
        <p:blipFill rotWithShape="1">
          <a:blip r:embed="rId3" cstate="print">
            <a:extLst>
              <a:ext uri="{28A0092B-C50C-407E-A947-70E740481C1C}">
                <a14:useLocalDpi xmlns="" xmlns:a14="http://schemas.microsoft.com/office/drawing/2010/main" val="0"/>
              </a:ext>
            </a:extLst>
          </a:blip>
          <a:srcRect r="33572"/>
          <a:stretch/>
        </p:blipFill>
        <p:spPr>
          <a:xfrm>
            <a:off x="7219939" y="184371"/>
            <a:ext cx="1080914" cy="338458"/>
          </a:xfrm>
          <a:prstGeom prst="rect">
            <a:avLst/>
          </a:prstGeom>
        </p:spPr>
      </p:pic>
    </p:spTree>
    <p:extLst>
      <p:ext uri="{BB962C8B-B14F-4D97-AF65-F5344CB8AC3E}">
        <p14:creationId xmlns="" xmlns:p14="http://schemas.microsoft.com/office/powerpoint/2010/main" val="118963113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1" y="1144588"/>
            <a:ext cx="9144000" cy="3998912"/>
          </a:xfrm>
          <a:noFill/>
        </p:spPr>
        <p:txBody>
          <a:bodyPr/>
          <a:lstStyle>
            <a:lvl1pPr>
              <a:defRPr sz="1200" b="0" i="1">
                <a:latin typeface="Arial"/>
                <a:cs typeface="Arial"/>
              </a:defRPr>
            </a:lvl1pPr>
          </a:lstStyle>
          <a:p>
            <a:r>
              <a:rPr lang="it-IT" dirty="0"/>
              <a:t>Drag </a:t>
            </a:r>
            <a:r>
              <a:rPr lang="it-IT" dirty="0" err="1"/>
              <a:t>picture</a:t>
            </a:r>
            <a:r>
              <a:rPr lang="it-IT" dirty="0"/>
              <a:t> </a:t>
            </a:r>
            <a:r>
              <a:rPr lang="it-IT" dirty="0" err="1"/>
              <a:t>to</a:t>
            </a:r>
            <a:r>
              <a:rPr lang="it-IT" dirty="0"/>
              <a:t> </a:t>
            </a:r>
            <a:r>
              <a:rPr lang="it-IT" dirty="0" err="1"/>
              <a:t>placeholder</a:t>
            </a:r>
            <a:r>
              <a:rPr lang="it-IT" dirty="0"/>
              <a:t> or click </a:t>
            </a:r>
            <a:r>
              <a:rPr lang="it-IT" dirty="0" err="1"/>
              <a:t>icon</a:t>
            </a:r>
            <a:r>
              <a:rPr lang="it-IT" dirty="0"/>
              <a:t> </a:t>
            </a:r>
            <a:r>
              <a:rPr lang="it-IT" dirty="0" err="1"/>
              <a:t>to</a:t>
            </a:r>
            <a:r>
              <a:rPr lang="it-IT" dirty="0"/>
              <a:t> </a:t>
            </a:r>
            <a:r>
              <a:rPr lang="it-IT" dirty="0" err="1"/>
              <a:t>add</a:t>
            </a:r>
            <a:endParaRPr lang="en-US" dirty="0"/>
          </a:p>
        </p:txBody>
      </p:sp>
      <p:sp>
        <p:nvSpPr>
          <p:cNvPr id="5" name="Title 1"/>
          <p:cNvSpPr>
            <a:spLocks noGrp="1"/>
          </p:cNvSpPr>
          <p:nvPr>
            <p:ph type="title" hasCustomPrompt="1"/>
          </p:nvPr>
        </p:nvSpPr>
        <p:spPr>
          <a:xfrm>
            <a:off x="292099" y="222250"/>
            <a:ext cx="4130676" cy="756662"/>
          </a:xfrm>
        </p:spPr>
        <p:txBody>
          <a:bodyPr/>
          <a:lstStyle>
            <a:lvl1pPr>
              <a:defRPr baseline="0">
                <a:solidFill>
                  <a:srgbClr val="000000"/>
                </a:solidFill>
              </a:defRPr>
            </a:lvl1pPr>
          </a:lstStyle>
          <a:p>
            <a:r>
              <a:rPr lang="en-US" dirty="0"/>
              <a:t>Header Left 16pt – 1 IMAGE LOWER, WHITE</a:t>
            </a:r>
          </a:p>
        </p:txBody>
      </p:sp>
      <p:sp>
        <p:nvSpPr>
          <p:cNvPr id="7" name="Content Placeholder 5"/>
          <p:cNvSpPr>
            <a:spLocks noGrp="1"/>
          </p:cNvSpPr>
          <p:nvPr>
            <p:ph sz="quarter" idx="12" hasCustomPrompt="1"/>
          </p:nvPr>
        </p:nvSpPr>
        <p:spPr>
          <a:xfrm>
            <a:off x="4719639" y="234150"/>
            <a:ext cx="4127500" cy="779462"/>
          </a:xfrm>
        </p:spPr>
        <p:txBody>
          <a:bodyPr/>
          <a:lstStyle>
            <a:lvl1pPr>
              <a:lnSpc>
                <a:spcPct val="100000"/>
              </a:lnSpc>
              <a:spcBef>
                <a:spcPts val="400"/>
              </a:spcBef>
              <a:defRPr sz="1000" b="0" baseline="0">
                <a:solidFill>
                  <a:schemeClr val="tx1"/>
                </a:solidFill>
                <a:latin typeface="Arial"/>
                <a:cs typeface="Arial"/>
              </a:defRPr>
            </a:lvl1pPr>
            <a:lvl2pPr marL="114297" indent="-79373">
              <a:lnSpc>
                <a:spcPct val="100000"/>
              </a:lnSpc>
              <a:spcBef>
                <a:spcPts val="0"/>
              </a:spcBef>
              <a:defRPr sz="1000">
                <a:solidFill>
                  <a:schemeClr val="tx1"/>
                </a:solidFill>
                <a:latin typeface="Arial"/>
              </a:defRPr>
            </a:lvl2pPr>
            <a:lvl3pPr marL="241294" indent="-84136">
              <a:lnSpc>
                <a:spcPct val="100000"/>
              </a:lnSpc>
              <a:spcBef>
                <a:spcPts val="0"/>
              </a:spcBef>
              <a:tabLst/>
              <a:defRPr sz="900">
                <a:solidFill>
                  <a:schemeClr val="tx1"/>
                </a:solidFill>
                <a:latin typeface="Arial"/>
              </a:defRPr>
            </a:lvl3pPr>
            <a:lvl4pPr marL="317492" indent="-65087">
              <a:lnSpc>
                <a:spcPct val="100000"/>
              </a:lnSpc>
              <a:spcBef>
                <a:spcPts val="0"/>
              </a:spcBef>
              <a:tabLst/>
              <a:defRPr sz="800">
                <a:solidFill>
                  <a:schemeClr val="tx1"/>
                </a:solidFill>
                <a:latin typeface="Arial"/>
              </a:defRPr>
            </a:lvl4pPr>
            <a:lvl5pPr marL="423853" indent="-82548">
              <a:lnSpc>
                <a:spcPct val="100000"/>
              </a:lnSpc>
              <a:spcBef>
                <a:spcPts val="0"/>
              </a:spcBef>
              <a:defRPr sz="700">
                <a:solidFill>
                  <a:schemeClr val="tx1"/>
                </a:solidFill>
                <a:latin typeface="Arial"/>
              </a:defRPr>
            </a:lvl5pPr>
          </a:lstStyle>
          <a:p>
            <a:pPr lvl="0"/>
            <a:r>
              <a:rPr lang="en-US" dirty="0"/>
              <a:t>10pt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133782022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35104803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rgbClr val="1771EA"/>
        </a:solidFill>
        <a:effectLst/>
      </p:bgPr>
    </p:bg>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1" y="1144588"/>
            <a:ext cx="9144000" cy="3998912"/>
          </a:xfrm>
          <a:noFill/>
        </p:spPr>
        <p:txBody>
          <a:bodyPr/>
          <a:lstStyle>
            <a:lvl1pPr>
              <a:defRPr sz="1200" b="0" i="1">
                <a:solidFill>
                  <a:schemeClr val="bg1"/>
                </a:solidFill>
                <a:latin typeface="Arial"/>
                <a:cs typeface="Arial"/>
              </a:defRPr>
            </a:lvl1pPr>
          </a:lstStyle>
          <a:p>
            <a:r>
              <a:rPr lang="it-IT" dirty="0"/>
              <a:t>Drag </a:t>
            </a:r>
            <a:r>
              <a:rPr lang="it-IT" dirty="0" err="1"/>
              <a:t>picture</a:t>
            </a:r>
            <a:r>
              <a:rPr lang="it-IT" dirty="0"/>
              <a:t> </a:t>
            </a:r>
            <a:r>
              <a:rPr lang="it-IT" dirty="0" err="1"/>
              <a:t>to</a:t>
            </a:r>
            <a:r>
              <a:rPr lang="it-IT" dirty="0"/>
              <a:t> </a:t>
            </a:r>
            <a:r>
              <a:rPr lang="it-IT" dirty="0" err="1"/>
              <a:t>placeholder</a:t>
            </a:r>
            <a:r>
              <a:rPr lang="it-IT" dirty="0"/>
              <a:t> or click </a:t>
            </a:r>
            <a:r>
              <a:rPr lang="it-IT" dirty="0" err="1"/>
              <a:t>icon</a:t>
            </a:r>
            <a:r>
              <a:rPr lang="it-IT" dirty="0"/>
              <a:t> </a:t>
            </a:r>
            <a:r>
              <a:rPr lang="it-IT" dirty="0" err="1"/>
              <a:t>to</a:t>
            </a:r>
            <a:r>
              <a:rPr lang="it-IT" dirty="0"/>
              <a:t> </a:t>
            </a:r>
            <a:r>
              <a:rPr lang="it-IT" dirty="0" err="1"/>
              <a:t>add</a:t>
            </a:r>
            <a:endParaRPr lang="en-US" dirty="0"/>
          </a:p>
        </p:txBody>
      </p:sp>
      <p:sp>
        <p:nvSpPr>
          <p:cNvPr id="5" name="Title 1"/>
          <p:cNvSpPr>
            <a:spLocks noGrp="1"/>
          </p:cNvSpPr>
          <p:nvPr>
            <p:ph type="title" hasCustomPrompt="1"/>
          </p:nvPr>
        </p:nvSpPr>
        <p:spPr>
          <a:xfrm>
            <a:off x="292099" y="222250"/>
            <a:ext cx="4130676" cy="756662"/>
          </a:xfrm>
        </p:spPr>
        <p:txBody>
          <a:bodyPr/>
          <a:lstStyle>
            <a:lvl1pPr>
              <a:defRPr baseline="0">
                <a:solidFill>
                  <a:schemeClr val="bg1"/>
                </a:solidFill>
              </a:defRPr>
            </a:lvl1pPr>
          </a:lstStyle>
          <a:p>
            <a:r>
              <a:rPr lang="en-US" dirty="0"/>
              <a:t>Header Left 16pt – 1 IMAGE LOWER, WHITE</a:t>
            </a:r>
          </a:p>
        </p:txBody>
      </p:sp>
      <p:sp>
        <p:nvSpPr>
          <p:cNvPr id="6" name="Content Placeholder 5"/>
          <p:cNvSpPr>
            <a:spLocks noGrp="1"/>
          </p:cNvSpPr>
          <p:nvPr>
            <p:ph sz="quarter" idx="12" hasCustomPrompt="1"/>
          </p:nvPr>
        </p:nvSpPr>
        <p:spPr>
          <a:xfrm>
            <a:off x="4719639" y="234150"/>
            <a:ext cx="4127500" cy="779462"/>
          </a:xfrm>
        </p:spPr>
        <p:txBody>
          <a:bodyPr/>
          <a:lstStyle>
            <a:lvl1pPr>
              <a:lnSpc>
                <a:spcPct val="100000"/>
              </a:lnSpc>
              <a:spcBef>
                <a:spcPts val="400"/>
              </a:spcBef>
              <a:defRPr sz="1000" b="0" baseline="0">
                <a:solidFill>
                  <a:schemeClr val="bg1"/>
                </a:solidFill>
                <a:latin typeface="Arial"/>
                <a:cs typeface="Arial"/>
              </a:defRPr>
            </a:lvl1pPr>
            <a:lvl2pPr marL="114297" indent="-79373">
              <a:lnSpc>
                <a:spcPct val="100000"/>
              </a:lnSpc>
              <a:spcBef>
                <a:spcPts val="0"/>
              </a:spcBef>
              <a:defRPr sz="1000">
                <a:solidFill>
                  <a:schemeClr val="bg1"/>
                </a:solidFill>
                <a:latin typeface="Arial"/>
              </a:defRPr>
            </a:lvl2pPr>
            <a:lvl3pPr marL="241294" indent="-84136">
              <a:lnSpc>
                <a:spcPct val="100000"/>
              </a:lnSpc>
              <a:spcBef>
                <a:spcPts val="0"/>
              </a:spcBef>
              <a:tabLst/>
              <a:defRPr sz="900">
                <a:solidFill>
                  <a:schemeClr val="bg1"/>
                </a:solidFill>
                <a:latin typeface="Arial"/>
              </a:defRPr>
            </a:lvl3pPr>
            <a:lvl4pPr marL="317492" indent="-65087">
              <a:lnSpc>
                <a:spcPct val="100000"/>
              </a:lnSpc>
              <a:spcBef>
                <a:spcPts val="0"/>
              </a:spcBef>
              <a:tabLst/>
              <a:defRPr sz="800">
                <a:solidFill>
                  <a:schemeClr val="bg1"/>
                </a:solidFill>
                <a:latin typeface="Arial"/>
              </a:defRPr>
            </a:lvl4pPr>
            <a:lvl5pPr marL="423853" indent="-82548">
              <a:lnSpc>
                <a:spcPct val="100000"/>
              </a:lnSpc>
              <a:spcBef>
                <a:spcPts val="0"/>
              </a:spcBef>
              <a:defRPr sz="700">
                <a:solidFill>
                  <a:schemeClr val="bg1"/>
                </a:solidFill>
                <a:latin typeface="Arial"/>
              </a:defRPr>
            </a:lvl5pPr>
          </a:lstStyle>
          <a:p>
            <a:pPr lvl="0"/>
            <a:r>
              <a:rPr lang="en-US" dirty="0"/>
              <a:t>10pt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172865560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solidFill>
          <a:srgbClr val="1771EA"/>
        </a:solidFill>
        <a:effectLst/>
      </p:bgPr>
    </p:bg>
    <p:spTree>
      <p:nvGrpSpPr>
        <p:cNvPr id="1" name=""/>
        <p:cNvGrpSpPr/>
        <p:nvPr/>
      </p:nvGrpSpPr>
      <p:grpSpPr>
        <a:xfrm>
          <a:off x="0" y="0"/>
          <a:ext cx="0" cy="0"/>
          <a:chOff x="0" y="0"/>
          <a:chExt cx="0" cy="0"/>
        </a:xfrm>
      </p:grpSpPr>
      <p:sp>
        <p:nvSpPr>
          <p:cNvPr id="11" name="Picture Placeholder 7"/>
          <p:cNvSpPr>
            <a:spLocks noGrp="1"/>
          </p:cNvSpPr>
          <p:nvPr>
            <p:ph type="pic" sz="quarter" idx="13"/>
          </p:nvPr>
        </p:nvSpPr>
        <p:spPr>
          <a:xfrm>
            <a:off x="1754271" y="0"/>
            <a:ext cx="7389730" cy="5143500"/>
          </a:xfrm>
          <a:solidFill>
            <a:schemeClr val="bg1"/>
          </a:solidFill>
        </p:spPr>
        <p:txBody>
          <a:bodyPr/>
          <a:lstStyle>
            <a:lvl1pPr>
              <a:defRPr sz="1200" b="0" i="1">
                <a:solidFill>
                  <a:srgbClr val="1A154C"/>
                </a:solidFill>
                <a:latin typeface="Arial"/>
                <a:cs typeface="Arial"/>
              </a:defRPr>
            </a:lvl1pPr>
          </a:lstStyle>
          <a:p>
            <a:r>
              <a:rPr lang="it-IT" dirty="0"/>
              <a:t>Drag </a:t>
            </a:r>
            <a:r>
              <a:rPr lang="it-IT" dirty="0" err="1"/>
              <a:t>picture</a:t>
            </a:r>
            <a:r>
              <a:rPr lang="it-IT" dirty="0"/>
              <a:t> </a:t>
            </a:r>
            <a:r>
              <a:rPr lang="it-IT" dirty="0" err="1"/>
              <a:t>to</a:t>
            </a:r>
            <a:r>
              <a:rPr lang="it-IT" dirty="0"/>
              <a:t> </a:t>
            </a:r>
            <a:r>
              <a:rPr lang="it-IT" dirty="0" err="1"/>
              <a:t>placeholder</a:t>
            </a:r>
            <a:r>
              <a:rPr lang="it-IT" dirty="0"/>
              <a:t> or click </a:t>
            </a:r>
            <a:r>
              <a:rPr lang="it-IT" dirty="0" err="1"/>
              <a:t>icon</a:t>
            </a:r>
            <a:r>
              <a:rPr lang="it-IT" dirty="0"/>
              <a:t> </a:t>
            </a:r>
            <a:r>
              <a:rPr lang="it-IT" dirty="0" err="1"/>
              <a:t>to</a:t>
            </a:r>
            <a:r>
              <a:rPr lang="it-IT" dirty="0"/>
              <a:t> </a:t>
            </a:r>
            <a:r>
              <a:rPr lang="it-IT" dirty="0" err="1"/>
              <a:t>add</a:t>
            </a:r>
            <a:endParaRPr lang="en-US" dirty="0"/>
          </a:p>
        </p:txBody>
      </p:sp>
      <p:sp>
        <p:nvSpPr>
          <p:cNvPr id="13" name="Content Placeholder 5"/>
          <p:cNvSpPr>
            <a:spLocks noGrp="1"/>
          </p:cNvSpPr>
          <p:nvPr>
            <p:ph sz="quarter" idx="12" hasCustomPrompt="1"/>
          </p:nvPr>
        </p:nvSpPr>
        <p:spPr>
          <a:xfrm>
            <a:off x="287339" y="1106008"/>
            <a:ext cx="1311472" cy="3645380"/>
          </a:xfrm>
        </p:spPr>
        <p:txBody>
          <a:bodyPr/>
          <a:lstStyle>
            <a:lvl1pPr>
              <a:lnSpc>
                <a:spcPct val="100000"/>
              </a:lnSpc>
              <a:spcBef>
                <a:spcPts val="400"/>
              </a:spcBef>
              <a:defRPr sz="1000" b="0" baseline="0">
                <a:solidFill>
                  <a:srgbClr val="FFFFFF"/>
                </a:solidFill>
                <a:latin typeface="Arial"/>
                <a:cs typeface="Arial"/>
              </a:defRPr>
            </a:lvl1pPr>
            <a:lvl2pPr marL="114297" indent="-79373">
              <a:lnSpc>
                <a:spcPct val="100000"/>
              </a:lnSpc>
              <a:spcBef>
                <a:spcPts val="0"/>
              </a:spcBef>
              <a:defRPr sz="1000">
                <a:solidFill>
                  <a:srgbClr val="FFFFFF"/>
                </a:solidFill>
                <a:latin typeface="Arial"/>
              </a:defRPr>
            </a:lvl2pPr>
            <a:lvl3pPr marL="241294" indent="-84136">
              <a:lnSpc>
                <a:spcPct val="100000"/>
              </a:lnSpc>
              <a:spcBef>
                <a:spcPts val="0"/>
              </a:spcBef>
              <a:tabLst/>
              <a:defRPr sz="900">
                <a:solidFill>
                  <a:srgbClr val="FFFFFF"/>
                </a:solidFill>
                <a:latin typeface="Arial"/>
              </a:defRPr>
            </a:lvl3pPr>
            <a:lvl4pPr marL="317492" indent="-65087">
              <a:lnSpc>
                <a:spcPct val="100000"/>
              </a:lnSpc>
              <a:spcBef>
                <a:spcPts val="0"/>
              </a:spcBef>
              <a:tabLst/>
              <a:defRPr sz="800">
                <a:solidFill>
                  <a:srgbClr val="FFFFFF"/>
                </a:solidFill>
                <a:latin typeface="Arial"/>
              </a:defRPr>
            </a:lvl4pPr>
            <a:lvl5pPr marL="423853" indent="-82548">
              <a:lnSpc>
                <a:spcPct val="100000"/>
              </a:lnSpc>
              <a:spcBef>
                <a:spcPts val="0"/>
              </a:spcBef>
              <a:defRPr sz="700">
                <a:solidFill>
                  <a:srgbClr val="FFFFFF"/>
                </a:solidFill>
                <a:latin typeface="Arial"/>
              </a:defRPr>
            </a:lvl5pPr>
          </a:lstStyle>
          <a:p>
            <a:pPr lvl="0"/>
            <a:r>
              <a:rPr lang="en-US" dirty="0"/>
              <a:t>10pt </a:t>
            </a:r>
            <a:r>
              <a:rPr lang="en-US" dirty="0" err="1"/>
              <a:t>para</a:t>
            </a:r>
            <a:r>
              <a:rPr lang="en-US" dirty="0"/>
              <a:t>, </a:t>
            </a:r>
            <a:r>
              <a:rPr lang="en-US" dirty="0" err="1"/>
              <a:t>ident</a:t>
            </a:r>
            <a:r>
              <a:rPr lang="en-US" dirty="0"/>
              <a:t> bullet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8"/>
          <p:cNvSpPr>
            <a:spLocks noGrp="1"/>
          </p:cNvSpPr>
          <p:nvPr>
            <p:ph type="title" hasCustomPrompt="1"/>
          </p:nvPr>
        </p:nvSpPr>
        <p:spPr>
          <a:xfrm>
            <a:off x="293689" y="238819"/>
            <a:ext cx="1306512" cy="525716"/>
          </a:xfrm>
        </p:spPr>
        <p:txBody>
          <a:bodyPr/>
          <a:lstStyle>
            <a:lvl1pPr>
              <a:lnSpc>
                <a:spcPct val="92000"/>
              </a:lnSpc>
              <a:defRPr sz="1200" baseline="0">
                <a:solidFill>
                  <a:schemeClr val="bg1"/>
                </a:solidFill>
              </a:defRPr>
            </a:lvl1pPr>
          </a:lstStyle>
          <a:p>
            <a:r>
              <a:rPr lang="en-US" dirty="0"/>
              <a:t>Header 12pt – 1 IMAGE 10pt LEFT, WHITE</a:t>
            </a:r>
          </a:p>
        </p:txBody>
      </p:sp>
    </p:spTree>
    <p:extLst>
      <p:ext uri="{BB962C8B-B14F-4D97-AF65-F5344CB8AC3E}">
        <p14:creationId xmlns="" xmlns:p14="http://schemas.microsoft.com/office/powerpoint/2010/main" val="426484486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61993370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Vertical Title and Text">
    <p:bg>
      <p:bgPr>
        <a:solidFill>
          <a:srgbClr val="24215F"/>
        </a:solidFill>
        <a:effectLst/>
      </p:bgPr>
    </p:bg>
    <p:spTree>
      <p:nvGrpSpPr>
        <p:cNvPr id="1" name=""/>
        <p:cNvGrpSpPr/>
        <p:nvPr/>
      </p:nvGrpSpPr>
      <p:grpSpPr>
        <a:xfrm>
          <a:off x="0" y="0"/>
          <a:ext cx="0" cy="0"/>
          <a:chOff x="0" y="0"/>
          <a:chExt cx="0" cy="0"/>
        </a:xfrm>
      </p:grpSpPr>
      <p:pic>
        <p:nvPicPr>
          <p:cNvPr id="18" name="Picture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25714" y="0"/>
            <a:ext cx="9169715" cy="5162550"/>
          </a:xfrm>
          <a:prstGeom prst="rect">
            <a:avLst/>
          </a:prstGeom>
        </p:spPr>
      </p:pic>
      <p:sp>
        <p:nvSpPr>
          <p:cNvPr id="22" name="Rectangle 21"/>
          <p:cNvSpPr/>
          <p:nvPr userDrawn="1"/>
        </p:nvSpPr>
        <p:spPr>
          <a:xfrm>
            <a:off x="126533" y="4397010"/>
            <a:ext cx="1500909" cy="74649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457189" fontAlgn="auto">
              <a:spcBef>
                <a:spcPts val="0"/>
              </a:spcBef>
              <a:spcAft>
                <a:spcPts val="0"/>
              </a:spcAft>
            </a:pPr>
            <a:endParaRPr lang="en-US" sz="1800">
              <a:solidFill>
                <a:prstClr val="white"/>
              </a:solidFill>
            </a:endParaRPr>
          </a:p>
        </p:txBody>
      </p:sp>
      <p:grpSp>
        <p:nvGrpSpPr>
          <p:cNvPr id="8" name="组合 12"/>
          <p:cNvGrpSpPr>
            <a:grpSpLocks/>
          </p:cNvGrpSpPr>
          <p:nvPr userDrawn="1"/>
        </p:nvGrpSpPr>
        <p:grpSpPr bwMode="auto">
          <a:xfrm>
            <a:off x="847405" y="2104268"/>
            <a:ext cx="3198503" cy="1558599"/>
            <a:chOff x="3481537" y="1273911"/>
            <a:chExt cx="3201023" cy="1563794"/>
          </a:xfrm>
        </p:grpSpPr>
        <p:sp>
          <p:nvSpPr>
            <p:cNvPr id="9" name="Rectangle 4"/>
            <p:cNvSpPr>
              <a:spLocks/>
            </p:cNvSpPr>
            <p:nvPr/>
          </p:nvSpPr>
          <p:spPr bwMode="auto">
            <a:xfrm>
              <a:off x="4408605" y="1435314"/>
              <a:ext cx="2021375" cy="7411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91" fontAlgn="auto">
                <a:spcBef>
                  <a:spcPts val="0"/>
                </a:spcBef>
                <a:spcAft>
                  <a:spcPts val="0"/>
                </a:spcAft>
              </a:pPr>
              <a:r>
                <a:rPr lang="en-US" altLang="zh-CN" sz="4800" kern="0" dirty="0">
                  <a:solidFill>
                    <a:srgbClr val="FFFFFF"/>
                  </a:solidFill>
                  <a:latin typeface="Goudy Old Style" charset="0"/>
                  <a:ea typeface="Helvetica Neue"/>
                  <a:cs typeface="宋体" charset="-122"/>
                  <a:sym typeface="Helvetica Neue UltraLight" charset="0"/>
                </a:rPr>
                <a:t>Thanks</a:t>
              </a:r>
            </a:p>
          </p:txBody>
        </p:sp>
        <p:sp>
          <p:nvSpPr>
            <p:cNvPr id="10" name="Rectangle 5"/>
            <p:cNvSpPr>
              <a:spLocks/>
            </p:cNvSpPr>
            <p:nvPr/>
          </p:nvSpPr>
          <p:spPr bwMode="auto">
            <a:xfrm>
              <a:off x="4145985" y="2218633"/>
              <a:ext cx="807347" cy="2200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91" fontAlgn="auto">
                <a:spcBef>
                  <a:spcPts val="0"/>
                </a:spcBef>
                <a:spcAft>
                  <a:spcPts val="0"/>
                </a:spcAft>
              </a:pPr>
              <a:r>
                <a:rPr lang="en-US" altLang="zh-CN" sz="1400" kern="0">
                  <a:solidFill>
                    <a:srgbClr val="FFFFFF"/>
                  </a:solidFill>
                  <a:latin typeface="Arial Narrow" charset="0"/>
                  <a:ea typeface="Helvetica Neue"/>
                  <a:cs typeface="宋体" charset="-122"/>
                  <a:sym typeface="Arial Narrow" charset="0"/>
                </a:rPr>
                <a:t>terima kasih</a:t>
              </a:r>
            </a:p>
          </p:txBody>
        </p:sp>
        <p:sp>
          <p:nvSpPr>
            <p:cNvPr id="11" name="Rectangle 6"/>
            <p:cNvSpPr>
              <a:spLocks/>
            </p:cNvSpPr>
            <p:nvPr/>
          </p:nvSpPr>
          <p:spPr bwMode="auto">
            <a:xfrm>
              <a:off x="3481537" y="1274681"/>
              <a:ext cx="924057" cy="5558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91" fontAlgn="auto">
                <a:spcBef>
                  <a:spcPts val="0"/>
                </a:spcBef>
                <a:spcAft>
                  <a:spcPts val="0"/>
                </a:spcAft>
              </a:pPr>
              <a:r>
                <a:rPr lang="zh-CN" altLang="en-US" sz="3600" kern="0" dirty="0">
                  <a:solidFill>
                    <a:srgbClr val="FFFFFF"/>
                  </a:solidFill>
                  <a:latin typeface="Arial" charset="0"/>
                  <a:ea typeface="Helvetica Neue"/>
                  <a:cs typeface="宋体" charset="-122"/>
                  <a:sym typeface="Arial" charset="0"/>
                </a:rPr>
                <a:t>感謝</a:t>
              </a:r>
            </a:p>
          </p:txBody>
        </p:sp>
        <p:sp>
          <p:nvSpPr>
            <p:cNvPr id="12" name="Rectangle 7"/>
            <p:cNvSpPr>
              <a:spLocks/>
            </p:cNvSpPr>
            <p:nvPr/>
          </p:nvSpPr>
          <p:spPr bwMode="auto">
            <a:xfrm>
              <a:off x="5192920" y="2096579"/>
              <a:ext cx="1232076" cy="7411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91" fontAlgn="auto">
                <a:spcBef>
                  <a:spcPts val="0"/>
                </a:spcBef>
                <a:spcAft>
                  <a:spcPts val="0"/>
                </a:spcAft>
              </a:pPr>
              <a:r>
                <a:rPr lang="zh-CN" altLang="en-US" sz="4800" kern="0" dirty="0">
                  <a:solidFill>
                    <a:srgbClr val="FFFFFF"/>
                  </a:solidFill>
                  <a:latin typeface="微软雅黑" charset="-122"/>
                  <a:ea typeface="微软雅黑" charset="-122"/>
                  <a:cs typeface="微软雅黑" charset="-122"/>
                  <a:sym typeface="Microsoft YaHei Bold" charset="-122"/>
                </a:rPr>
                <a:t>谢谢</a:t>
              </a:r>
            </a:p>
          </p:txBody>
        </p:sp>
        <p:sp>
          <p:nvSpPr>
            <p:cNvPr id="13" name="Rectangle 8"/>
            <p:cNvSpPr>
              <a:spLocks/>
            </p:cNvSpPr>
            <p:nvPr/>
          </p:nvSpPr>
          <p:spPr bwMode="auto">
            <a:xfrm>
              <a:off x="5142464" y="1273911"/>
              <a:ext cx="1540096" cy="370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91" fontAlgn="auto">
                <a:spcBef>
                  <a:spcPts val="0"/>
                </a:spcBef>
                <a:spcAft>
                  <a:spcPts val="0"/>
                </a:spcAft>
              </a:pPr>
              <a:r>
                <a:rPr lang="zh-CN" altLang="en-US" sz="2400" kern="0">
                  <a:solidFill>
                    <a:srgbClr val="FFFFFF"/>
                  </a:solidFill>
                  <a:latin typeface="Arial" charset="0"/>
                  <a:ea typeface="Helvetica Neue"/>
                  <a:cs typeface="宋体" charset="-122"/>
                  <a:sym typeface="Arial" charset="0"/>
                </a:rPr>
                <a:t>ありがとう</a:t>
              </a:r>
            </a:p>
          </p:txBody>
        </p:sp>
        <p:sp>
          <p:nvSpPr>
            <p:cNvPr id="14" name="Rectangle 9"/>
            <p:cNvSpPr>
              <a:spLocks/>
            </p:cNvSpPr>
            <p:nvPr/>
          </p:nvSpPr>
          <p:spPr bwMode="auto">
            <a:xfrm>
              <a:off x="3535318" y="1890315"/>
              <a:ext cx="501734" cy="2779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91" fontAlgn="auto">
                <a:spcBef>
                  <a:spcPts val="0"/>
                </a:spcBef>
                <a:spcAft>
                  <a:spcPts val="0"/>
                </a:spcAft>
              </a:pPr>
              <a:r>
                <a:rPr lang="en-US" altLang="zh-CN" sz="1800" kern="0">
                  <a:solidFill>
                    <a:srgbClr val="FFFFFF"/>
                  </a:solidFill>
                  <a:latin typeface="Arial" charset="0"/>
                  <a:ea typeface="Helvetica Neue"/>
                  <a:cs typeface="宋体" charset="-122"/>
                  <a:sym typeface="Arial" charset="0"/>
                </a:rPr>
                <a:t>ขอบคุณ</a:t>
              </a:r>
            </a:p>
          </p:txBody>
        </p:sp>
      </p:grpSp>
      <p:sp>
        <p:nvSpPr>
          <p:cNvPr id="15" name="Rectangle 37"/>
          <p:cNvSpPr/>
          <p:nvPr userDrawn="1"/>
        </p:nvSpPr>
        <p:spPr bwMode="auto">
          <a:xfrm>
            <a:off x="856193" y="4741878"/>
            <a:ext cx="2875380" cy="304800"/>
          </a:xfrm>
          <a:prstGeom prst="rect">
            <a:avLst/>
          </a:prstGeom>
          <a:noFill/>
          <a:ln>
            <a:noFill/>
          </a:ln>
        </p:spPr>
        <p:txBody>
          <a:bodyPr lIns="0" tIns="0" rIns="0" bIns="0" anchor="ctr"/>
          <a:lstStyle/>
          <a:p>
            <a:pPr defTabSz="457189" fontAlgn="auto">
              <a:spcBef>
                <a:spcPts val="0"/>
              </a:spcBef>
              <a:spcAft>
                <a:spcPts val="0"/>
              </a:spcAft>
            </a:pPr>
            <a:r>
              <a:rPr lang="zh-CN" altLang="en-US" sz="700" dirty="0">
                <a:solidFill>
                  <a:prstClr val="white">
                    <a:alpha val="50000"/>
                  </a:prstClr>
                </a:solidFill>
                <a:latin typeface="微软雅黑" pitchFamily="34" charset="-122"/>
                <a:ea typeface="微软雅黑" pitchFamily="34" charset="-122"/>
                <a:cs typeface="微软雅黑"/>
                <a:sym typeface="Microsoft YaHei Bold" charset="0"/>
              </a:rPr>
              <a:t>版权所有</a:t>
            </a:r>
            <a:r>
              <a:rPr lang="en-US" altLang="zh-CN" sz="700" dirty="0">
                <a:solidFill>
                  <a:prstClr val="white">
                    <a:alpha val="50000"/>
                  </a:prstClr>
                </a:solidFill>
                <a:latin typeface="微软雅黑" pitchFamily="34" charset="-122"/>
                <a:ea typeface="微软雅黑" pitchFamily="34" charset="-122"/>
                <a:cs typeface="微软雅黑"/>
                <a:sym typeface="Helvetica Neue" charset="0"/>
              </a:rPr>
              <a:t>©1993-2016 </a:t>
            </a:r>
            <a:r>
              <a:rPr lang="zh-CN" altLang="en-US" sz="700" dirty="0">
                <a:solidFill>
                  <a:prstClr val="white">
                    <a:alpha val="50000"/>
                  </a:prstClr>
                </a:solidFill>
                <a:latin typeface="微软雅黑" pitchFamily="34" charset="-122"/>
                <a:ea typeface="微软雅黑" pitchFamily="34" charset="-122"/>
                <a:cs typeface="微软雅黑"/>
                <a:sym typeface="Microsoft YaHei Bold" charset="0"/>
              </a:rPr>
              <a:t>金蝶国际软件集团有限公司</a:t>
            </a:r>
          </a:p>
        </p:txBody>
      </p:sp>
      <p:sp>
        <p:nvSpPr>
          <p:cNvPr id="16" name="Text Box 2"/>
          <p:cNvSpPr txBox="1">
            <a:spLocks noChangeArrowheads="1"/>
          </p:cNvSpPr>
          <p:nvPr userDrawn="1"/>
        </p:nvSpPr>
        <p:spPr bwMode="auto">
          <a:xfrm>
            <a:off x="7270056" y="4778119"/>
            <a:ext cx="1622425" cy="250031"/>
          </a:xfrm>
          <a:prstGeom prst="rect">
            <a:avLst/>
          </a:prstGeom>
          <a:noFill/>
          <a:ln>
            <a:noFill/>
          </a:ln>
        </p:spPr>
        <p:txBody>
          <a:bodyPr lIns="55720" tIns="6668" rIns="55720"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defTabSz="457189" fontAlgn="auto">
              <a:lnSpc>
                <a:spcPts val="1050"/>
              </a:lnSpc>
              <a:spcBef>
                <a:spcPts val="0"/>
              </a:spcBef>
              <a:spcAft>
                <a:spcPts val="0"/>
              </a:spcAft>
            </a:pPr>
            <a:r>
              <a:rPr kumimoji="0" lang="en-US" altLang="zh-CN" sz="700" dirty="0">
                <a:solidFill>
                  <a:prstClr val="white">
                    <a:alpha val="50000"/>
                  </a:prstClr>
                </a:solidFill>
                <a:latin typeface="微软雅黑" pitchFamily="34" charset="-122"/>
                <a:ea typeface="微软雅黑" pitchFamily="34" charset="-122"/>
              </a:rPr>
              <a:t>①</a:t>
            </a:r>
            <a:r>
              <a:rPr kumimoji="0" lang="zh-CN" altLang="en-US" sz="700" dirty="0">
                <a:solidFill>
                  <a:prstClr val="white">
                    <a:alpha val="50000"/>
                  </a:prstClr>
                </a:solidFill>
                <a:latin typeface="微软雅黑" pitchFamily="34" charset="-122"/>
                <a:ea typeface="微软雅黑" pitchFamily="34" charset="-122"/>
              </a:rPr>
              <a:t> 绝密信息 严禁泄露</a:t>
            </a:r>
          </a:p>
        </p:txBody>
      </p:sp>
      <p:pic>
        <p:nvPicPr>
          <p:cNvPr id="21" name="图片 20"/>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253597" y="91566"/>
            <a:ext cx="1885004" cy="1059984"/>
          </a:xfrm>
          <a:prstGeom prst="rect">
            <a:avLst/>
          </a:prstGeom>
        </p:spPr>
      </p:pic>
    </p:spTree>
    <p:extLst>
      <p:ext uri="{BB962C8B-B14F-4D97-AF65-F5344CB8AC3E}">
        <p14:creationId xmlns="" xmlns:p14="http://schemas.microsoft.com/office/powerpoint/2010/main" val="216510713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pic>
        <p:nvPicPr>
          <p:cNvPr id="3" name="Picture 2" descr="171102_interbrand_kingdee_visual-08.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528" y="0"/>
            <a:ext cx="9130473" cy="5143500"/>
          </a:xfrm>
          <a:prstGeom prst="rect">
            <a:avLst/>
          </a:prstGeom>
        </p:spPr>
      </p:pic>
      <p:grpSp>
        <p:nvGrpSpPr>
          <p:cNvPr id="11" name="Group 10"/>
          <p:cNvGrpSpPr/>
          <p:nvPr/>
        </p:nvGrpSpPr>
        <p:grpSpPr>
          <a:xfrm>
            <a:off x="-201084"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5" name="Title 1"/>
          <p:cNvSpPr>
            <a:spLocks noGrp="1"/>
          </p:cNvSpPr>
          <p:nvPr>
            <p:ph type="title" hasCustomPrompt="1"/>
          </p:nvPr>
        </p:nvSpPr>
        <p:spPr>
          <a:xfrm>
            <a:off x="445457" y="172468"/>
            <a:ext cx="8403269" cy="525528"/>
          </a:xfrm>
        </p:spPr>
        <p:txBody>
          <a:bodyPr/>
          <a:lstStyle>
            <a:lvl1pPr>
              <a:defRPr sz="2000" baseline="0">
                <a:solidFill>
                  <a:srgbClr val="1771EA"/>
                </a:solidFill>
                <a:latin typeface="Microsoft YaHei" charset="-122"/>
                <a:ea typeface="Microsoft YaHei" charset="-122"/>
                <a:cs typeface="Microsoft YaHei" charset="-122"/>
              </a:defRPr>
            </a:lvl1pPr>
          </a:lstStyle>
          <a:p>
            <a:r>
              <a:rPr lang="en-US" dirty="0"/>
              <a:t>Header 16pt – CONTENT, BULLET/DASH 16pt</a:t>
            </a:r>
          </a:p>
        </p:txBody>
      </p:sp>
      <p:pic>
        <p:nvPicPr>
          <p:cNvPr id="21" name="图片 20"/>
          <p:cNvPicPr>
            <a:picLocks noChangeAspect="1"/>
          </p:cNvPicPr>
          <p:nvPr/>
        </p:nvPicPr>
        <p:blipFill rotWithShape="1">
          <a:blip r:embed="rId3" cstate="print">
            <a:extLst>
              <a:ext uri="{28A0092B-C50C-407E-A947-70E740481C1C}">
                <a14:useLocalDpi xmlns="" xmlns:a14="http://schemas.microsoft.com/office/drawing/2010/main" val="0"/>
              </a:ext>
            </a:extLst>
          </a:blip>
          <a:srcRect r="33572"/>
          <a:stretch/>
        </p:blipFill>
        <p:spPr>
          <a:xfrm>
            <a:off x="7219939" y="184371"/>
            <a:ext cx="1080914" cy="338458"/>
          </a:xfrm>
          <a:prstGeom prst="rect">
            <a:avLst/>
          </a:prstGeom>
        </p:spPr>
      </p:pic>
    </p:spTree>
    <p:extLst>
      <p:ext uri="{BB962C8B-B14F-4D97-AF65-F5344CB8AC3E}">
        <p14:creationId xmlns="" xmlns:p14="http://schemas.microsoft.com/office/powerpoint/2010/main" val="39263046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Two Content">
    <p:bg>
      <p:bgPr>
        <a:solidFill>
          <a:srgbClr val="24215F"/>
        </a:solidFill>
        <a:effectLst/>
      </p:bgPr>
    </p:bg>
    <p:spTree>
      <p:nvGrpSpPr>
        <p:cNvPr id="1" name=""/>
        <p:cNvGrpSpPr/>
        <p:nvPr/>
      </p:nvGrpSpPr>
      <p:grpSpPr>
        <a:xfrm>
          <a:off x="0" y="0"/>
          <a:ext cx="0" cy="0"/>
          <a:chOff x="0" y="0"/>
          <a:chExt cx="0" cy="0"/>
        </a:xfrm>
      </p:grpSpPr>
      <p:grpSp>
        <p:nvGrpSpPr>
          <p:cNvPr id="11" name="Group 10"/>
          <p:cNvGrpSpPr/>
          <p:nvPr/>
        </p:nvGrpSpPr>
        <p:grpSpPr>
          <a:xfrm>
            <a:off x="-201084"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5" name="Title 1"/>
          <p:cNvSpPr>
            <a:spLocks noGrp="1"/>
          </p:cNvSpPr>
          <p:nvPr>
            <p:ph type="title" hasCustomPrompt="1"/>
          </p:nvPr>
        </p:nvSpPr>
        <p:spPr>
          <a:xfrm>
            <a:off x="443870" y="222590"/>
            <a:ext cx="8403269" cy="525528"/>
          </a:xfrm>
        </p:spPr>
        <p:txBody>
          <a:bodyPr/>
          <a:lstStyle>
            <a:lvl1pPr>
              <a:defRPr baseline="0">
                <a:solidFill>
                  <a:schemeClr val="bg1"/>
                </a:solidFill>
                <a:latin typeface="Microsoft YaHei" charset="-122"/>
                <a:ea typeface="Microsoft YaHei" charset="-122"/>
                <a:cs typeface="Microsoft YaHei" charset="-122"/>
              </a:defRPr>
            </a:lvl1pPr>
          </a:lstStyle>
          <a:p>
            <a:r>
              <a:rPr lang="en-US" dirty="0"/>
              <a:t>Header 16pt – CONTENT, BULLET/DASH 16pt</a:t>
            </a:r>
          </a:p>
        </p:txBody>
      </p:sp>
      <p:pic>
        <p:nvPicPr>
          <p:cNvPr id="20" name="Picture 19" descr="171102_interbrand_kingdee_visual-09.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010259" y="1976009"/>
            <a:ext cx="3529584" cy="2164080"/>
          </a:xfrm>
          <a:prstGeom prst="rect">
            <a:avLst/>
          </a:prstGeom>
        </p:spPr>
      </p:pic>
      <p:sp>
        <p:nvSpPr>
          <p:cNvPr id="22" name="Rectangle 21"/>
          <p:cNvSpPr/>
          <p:nvPr/>
        </p:nvSpPr>
        <p:spPr>
          <a:xfrm>
            <a:off x="2" y="4735042"/>
            <a:ext cx="9143999" cy="408459"/>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685800"/>
            <a:endParaRPr lang="en-US">
              <a:solidFill>
                <a:srgbClr val="1771EA"/>
              </a:solidFill>
            </a:endParaRPr>
          </a:p>
        </p:txBody>
      </p:sp>
      <p:sp>
        <p:nvSpPr>
          <p:cNvPr id="23" name="Text Box 5"/>
          <p:cNvSpPr txBox="1">
            <a:spLocks noChangeArrowheads="1"/>
          </p:cNvSpPr>
          <p:nvPr/>
        </p:nvSpPr>
        <p:spPr bwMode="auto">
          <a:xfrm>
            <a:off x="443870" y="4924535"/>
            <a:ext cx="230187" cy="1269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defTabSz="685800">
              <a:spcBef>
                <a:spcPct val="50000"/>
              </a:spcBef>
              <a:defRPr/>
            </a:pPr>
            <a:fld id="{046AD7C7-DE3F-5E43-A3A8-CA80750AE375}" type="slidenum">
              <a:rPr kumimoji="0" lang="en-US" altLang="zh-CN" sz="800" smtClean="0">
                <a:solidFill>
                  <a:prstClr val="white"/>
                </a:solidFill>
                <a:latin typeface="Arial"/>
                <a:cs typeface="Arial"/>
              </a:rPr>
              <a:pPr defTabSz="685800">
                <a:spcBef>
                  <a:spcPct val="50000"/>
                </a:spcBef>
                <a:defRPr/>
              </a:pPr>
              <a:t>‹#›</a:t>
            </a:fld>
            <a:endParaRPr kumimoji="0" lang="en-US" altLang="zh-CN" sz="800" dirty="0" smtClean="0">
              <a:solidFill>
                <a:prstClr val="white"/>
              </a:solidFill>
              <a:latin typeface="Arial"/>
              <a:cs typeface="Arial"/>
            </a:endParaRPr>
          </a:p>
        </p:txBody>
      </p:sp>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217764" y="186030"/>
            <a:ext cx="1627200" cy="338458"/>
          </a:xfrm>
          <a:prstGeom prst="rect">
            <a:avLst/>
          </a:prstGeom>
        </p:spPr>
      </p:pic>
    </p:spTree>
    <p:extLst>
      <p:ext uri="{BB962C8B-B14F-4D97-AF65-F5344CB8AC3E}">
        <p14:creationId xmlns="" xmlns:p14="http://schemas.microsoft.com/office/powerpoint/2010/main" val="398588511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grpSp>
        <p:nvGrpSpPr>
          <p:cNvPr id="11" name="Group 10"/>
          <p:cNvGrpSpPr/>
          <p:nvPr/>
        </p:nvGrpSpPr>
        <p:grpSpPr>
          <a:xfrm>
            <a:off x="-201084"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0" name="Title 1"/>
          <p:cNvSpPr>
            <a:spLocks noGrp="1"/>
          </p:cNvSpPr>
          <p:nvPr>
            <p:ph type="title" hasCustomPrompt="1"/>
          </p:nvPr>
        </p:nvSpPr>
        <p:spPr>
          <a:xfrm>
            <a:off x="443870" y="208436"/>
            <a:ext cx="8403269" cy="525528"/>
          </a:xfrm>
        </p:spPr>
        <p:txBody>
          <a:bodyPr/>
          <a:lstStyle>
            <a:lvl1pPr>
              <a:defRPr sz="2400" b="0" baseline="0">
                <a:solidFill>
                  <a:schemeClr val="tx1"/>
                </a:solidFill>
                <a:latin typeface="Microsoft YaHei" charset="-122"/>
                <a:ea typeface="Microsoft YaHei" charset="-122"/>
                <a:cs typeface="Microsoft YaHei" charset="-122"/>
              </a:defRPr>
            </a:lvl1pPr>
          </a:lstStyle>
          <a:p>
            <a:r>
              <a:rPr lang="en-US" dirty="0"/>
              <a:t>Header 16pt – CONTENT, BULLET/DASH 16pt</a:t>
            </a:r>
          </a:p>
        </p:txBody>
      </p:sp>
      <p:pic>
        <p:nvPicPr>
          <p:cNvPr id="3" name="图片 2"/>
          <p:cNvPicPr>
            <a:picLocks noChangeAspect="1"/>
          </p:cNvPicPr>
          <p:nvPr/>
        </p:nvPicPr>
        <p:blipFill rotWithShape="1">
          <a:blip r:embed="rId2" cstate="print">
            <a:extLst>
              <a:ext uri="{28A0092B-C50C-407E-A947-70E740481C1C}">
                <a14:useLocalDpi xmlns="" xmlns:a14="http://schemas.microsoft.com/office/drawing/2010/main" val="0"/>
              </a:ext>
            </a:extLst>
          </a:blip>
          <a:srcRect r="36491"/>
          <a:stretch/>
        </p:blipFill>
        <p:spPr>
          <a:xfrm>
            <a:off x="7219939" y="184371"/>
            <a:ext cx="1033413" cy="338458"/>
          </a:xfrm>
          <a:prstGeom prst="rect">
            <a:avLst/>
          </a:prstGeom>
        </p:spPr>
      </p:pic>
    </p:spTree>
    <p:extLst>
      <p:ext uri="{BB962C8B-B14F-4D97-AF65-F5344CB8AC3E}">
        <p14:creationId xmlns="" xmlns:p14="http://schemas.microsoft.com/office/powerpoint/2010/main" val="27357550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比较">
    <p:bg>
      <p:bgPr>
        <a:solidFill>
          <a:srgbClr val="1771EA"/>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07"/>
            <a:ext cx="8404856" cy="3667649"/>
          </a:xfrm>
        </p:spPr>
        <p:txBody>
          <a:bodyPr/>
          <a:lstStyle>
            <a:lvl1pPr>
              <a:spcBef>
                <a:spcPts val="1000"/>
              </a:spcBef>
              <a:defRPr sz="1200" baseline="0">
                <a:solidFill>
                  <a:schemeClr val="bg1"/>
                </a:solidFill>
                <a:latin typeface="Microsoft YaHei" charset="-122"/>
                <a:ea typeface="Microsoft YaHei" charset="-122"/>
                <a:cs typeface="Microsoft YaHei" charset="-122"/>
              </a:defRPr>
            </a:lvl1pPr>
            <a:lvl2pPr marL="173034" indent="-119060">
              <a:defRPr sz="1200">
                <a:solidFill>
                  <a:schemeClr val="bg1"/>
                </a:solidFill>
                <a:latin typeface="Microsoft YaHei" charset="-122"/>
                <a:ea typeface="Microsoft YaHei" charset="-122"/>
                <a:cs typeface="Microsoft YaHei" charset="-122"/>
              </a:defRPr>
            </a:lvl2pPr>
            <a:lvl3pPr marL="368291" indent="-153984">
              <a:defRPr sz="1200">
                <a:solidFill>
                  <a:schemeClr val="bg1"/>
                </a:solidFill>
                <a:latin typeface="Microsoft YaHei" charset="-122"/>
                <a:ea typeface="Microsoft YaHei" charset="-122"/>
                <a:cs typeface="Microsoft YaHei" charset="-122"/>
              </a:defRPr>
            </a:lvl3pPr>
            <a:lvl4pPr marL="533387" indent="-123822">
              <a:tabLst/>
              <a:defRPr sz="1200">
                <a:solidFill>
                  <a:schemeClr val="bg1"/>
                </a:solidFill>
                <a:latin typeface="Microsoft YaHei" charset="-122"/>
                <a:ea typeface="Microsoft YaHei" charset="-122"/>
                <a:cs typeface="Microsoft YaHei" charset="-122"/>
              </a:defRPr>
            </a:lvl4pPr>
            <a:lvl5pPr marL="730232" indent="-160334">
              <a:defRPr sz="1200">
                <a:solidFill>
                  <a:schemeClr val="bg1"/>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70" y="222590"/>
            <a:ext cx="8403269" cy="525528"/>
          </a:xfrm>
        </p:spPr>
        <p:txBody>
          <a:bodyPr/>
          <a:lstStyle>
            <a:lvl1pPr>
              <a:defRPr baseline="0">
                <a:solidFill>
                  <a:schemeClr val="bg1"/>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 xmlns:p14="http://schemas.microsoft.com/office/powerpoint/2010/main" val="351311814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wo Content">
    <p:bg>
      <p:bgPr>
        <a:solidFill>
          <a:srgbClr val="24215F"/>
        </a:solidFill>
        <a:effectLst/>
      </p:bgPr>
    </p:bg>
    <p:spTree>
      <p:nvGrpSpPr>
        <p:cNvPr id="1" name=""/>
        <p:cNvGrpSpPr/>
        <p:nvPr/>
      </p:nvGrpSpPr>
      <p:grpSpPr>
        <a:xfrm>
          <a:off x="0" y="0"/>
          <a:ext cx="0" cy="0"/>
          <a:chOff x="0" y="0"/>
          <a:chExt cx="0" cy="0"/>
        </a:xfrm>
      </p:grpSpPr>
      <p:grpSp>
        <p:nvGrpSpPr>
          <p:cNvPr id="11" name="Group 10"/>
          <p:cNvGrpSpPr/>
          <p:nvPr userDrawn="1"/>
        </p:nvGrpSpPr>
        <p:grpSpPr>
          <a:xfrm>
            <a:off x="-201084"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5" name="Title 1"/>
          <p:cNvSpPr>
            <a:spLocks noGrp="1"/>
          </p:cNvSpPr>
          <p:nvPr>
            <p:ph type="title" hasCustomPrompt="1"/>
          </p:nvPr>
        </p:nvSpPr>
        <p:spPr>
          <a:xfrm>
            <a:off x="443870" y="222590"/>
            <a:ext cx="8403269" cy="525528"/>
          </a:xfrm>
        </p:spPr>
        <p:txBody>
          <a:bodyPr/>
          <a:lstStyle>
            <a:lvl1pPr>
              <a:defRPr baseline="0">
                <a:solidFill>
                  <a:schemeClr val="bg1"/>
                </a:solidFill>
                <a:latin typeface="Microsoft YaHei" charset="-122"/>
                <a:ea typeface="Microsoft YaHei" charset="-122"/>
                <a:cs typeface="Microsoft YaHei" charset="-122"/>
              </a:defRPr>
            </a:lvl1pPr>
          </a:lstStyle>
          <a:p>
            <a:r>
              <a:rPr lang="en-US" dirty="0"/>
              <a:t>Header 16pt – CONTENT, BULLET/DASH 16pt</a:t>
            </a:r>
          </a:p>
        </p:txBody>
      </p:sp>
      <p:pic>
        <p:nvPicPr>
          <p:cNvPr id="20" name="Picture 19" descr="171102_interbrand_kingdee_visual-09.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5010259" y="1976009"/>
            <a:ext cx="3529584" cy="2164080"/>
          </a:xfrm>
          <a:prstGeom prst="rect">
            <a:avLst/>
          </a:prstGeom>
        </p:spPr>
      </p:pic>
      <p:sp>
        <p:nvSpPr>
          <p:cNvPr id="22" name="Rectangle 21"/>
          <p:cNvSpPr/>
          <p:nvPr userDrawn="1"/>
        </p:nvSpPr>
        <p:spPr>
          <a:xfrm>
            <a:off x="2" y="4735042"/>
            <a:ext cx="9143999" cy="408459"/>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457189" fontAlgn="auto">
              <a:spcBef>
                <a:spcPts val="0"/>
              </a:spcBef>
              <a:spcAft>
                <a:spcPts val="0"/>
              </a:spcAft>
            </a:pPr>
            <a:endParaRPr lang="en-US" sz="1800">
              <a:solidFill>
                <a:srgbClr val="1771EA"/>
              </a:solidFill>
            </a:endParaRPr>
          </a:p>
        </p:txBody>
      </p:sp>
      <p:sp>
        <p:nvSpPr>
          <p:cNvPr id="23" name="Text Box 5"/>
          <p:cNvSpPr txBox="1">
            <a:spLocks noChangeArrowheads="1"/>
          </p:cNvSpPr>
          <p:nvPr userDrawn="1"/>
        </p:nvSpPr>
        <p:spPr bwMode="auto">
          <a:xfrm>
            <a:off x="443870" y="4924535"/>
            <a:ext cx="230187" cy="1269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defTabSz="457189" fontAlgn="auto">
              <a:spcBef>
                <a:spcPct val="50000"/>
              </a:spcBef>
              <a:spcAft>
                <a:spcPts val="0"/>
              </a:spcAft>
              <a:defRPr/>
            </a:pPr>
            <a:fld id="{046AD7C7-DE3F-5E43-A3A8-CA80750AE375}" type="slidenum">
              <a:rPr kumimoji="0" lang="en-US" altLang="zh-CN" sz="800" smtClean="0">
                <a:solidFill>
                  <a:prstClr val="white"/>
                </a:solidFill>
                <a:latin typeface="Arial"/>
                <a:cs typeface="Arial"/>
              </a:rPr>
              <a:pPr defTabSz="457189" fontAlgn="auto">
                <a:spcBef>
                  <a:spcPct val="50000"/>
                </a:spcBef>
                <a:spcAft>
                  <a:spcPts val="0"/>
                </a:spcAft>
                <a:defRPr/>
              </a:pPr>
              <a:t>‹#›</a:t>
            </a:fld>
            <a:endParaRPr kumimoji="0" lang="en-US" altLang="zh-CN" sz="800" dirty="0" smtClean="0">
              <a:solidFill>
                <a:prstClr val="white"/>
              </a:solidFill>
              <a:latin typeface="Arial"/>
              <a:cs typeface="Arial"/>
            </a:endParaRPr>
          </a:p>
        </p:txBody>
      </p:sp>
      <p:pic>
        <p:nvPicPr>
          <p:cNvPr id="2" name="图片 1"/>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7217764" y="186030"/>
            <a:ext cx="1627200" cy="338458"/>
          </a:xfrm>
          <a:prstGeom prst="rect">
            <a:avLst/>
          </a:prstGeom>
        </p:spPr>
      </p:pic>
    </p:spTree>
    <p:extLst>
      <p:ext uri="{BB962C8B-B14F-4D97-AF65-F5344CB8AC3E}">
        <p14:creationId xmlns="" xmlns:p14="http://schemas.microsoft.com/office/powerpoint/2010/main" val="409676849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Comparison">
    <p:bg>
      <p:bgPr>
        <a:solidFill>
          <a:srgbClr val="9F55FB"/>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07"/>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34" indent="-119060">
              <a:defRPr sz="1200">
                <a:solidFill>
                  <a:srgbClr val="FFFFFF"/>
                </a:solidFill>
                <a:latin typeface="Microsoft YaHei" charset="-122"/>
                <a:ea typeface="Microsoft YaHei" charset="-122"/>
                <a:cs typeface="Microsoft YaHei" charset="-122"/>
              </a:defRPr>
            </a:lvl2pPr>
            <a:lvl3pPr marL="368291" indent="-153984">
              <a:defRPr sz="1200">
                <a:solidFill>
                  <a:srgbClr val="FFFFFF"/>
                </a:solidFill>
                <a:latin typeface="Microsoft YaHei" charset="-122"/>
                <a:ea typeface="Microsoft YaHei" charset="-122"/>
                <a:cs typeface="Microsoft YaHei" charset="-122"/>
              </a:defRPr>
            </a:lvl3pPr>
            <a:lvl4pPr marL="533387" indent="-123822">
              <a:tabLst/>
              <a:defRPr sz="1200">
                <a:solidFill>
                  <a:srgbClr val="FFFFFF"/>
                </a:solidFill>
                <a:latin typeface="Microsoft YaHei" charset="-122"/>
                <a:ea typeface="Microsoft YaHei" charset="-122"/>
                <a:cs typeface="Microsoft YaHei" charset="-122"/>
              </a:defRPr>
            </a:lvl4pPr>
            <a:lvl5pPr marL="730232" indent="-160334">
              <a:defRPr sz="1200">
                <a:solidFill>
                  <a:srgbClr val="FFFFFF"/>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70"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 xmlns:p14="http://schemas.microsoft.com/office/powerpoint/2010/main" val="379373788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Comparison">
    <p:bg>
      <p:bgPr>
        <a:solidFill>
          <a:srgbClr val="24BEBC"/>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07"/>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34" indent="-119060">
              <a:defRPr sz="1200">
                <a:solidFill>
                  <a:srgbClr val="FFFFFF"/>
                </a:solidFill>
                <a:latin typeface="Microsoft YaHei" charset="-122"/>
                <a:ea typeface="Microsoft YaHei" charset="-122"/>
                <a:cs typeface="Microsoft YaHei" charset="-122"/>
              </a:defRPr>
            </a:lvl2pPr>
            <a:lvl3pPr marL="368291" indent="-153984">
              <a:defRPr sz="1200">
                <a:solidFill>
                  <a:srgbClr val="FFFFFF"/>
                </a:solidFill>
                <a:latin typeface="Microsoft YaHei" charset="-122"/>
                <a:ea typeface="Microsoft YaHei" charset="-122"/>
                <a:cs typeface="Microsoft YaHei" charset="-122"/>
              </a:defRPr>
            </a:lvl3pPr>
            <a:lvl4pPr marL="533387" indent="-123822">
              <a:tabLst/>
              <a:defRPr sz="1200">
                <a:solidFill>
                  <a:srgbClr val="FFFFFF"/>
                </a:solidFill>
                <a:latin typeface="Microsoft YaHei" charset="-122"/>
                <a:ea typeface="Microsoft YaHei" charset="-122"/>
                <a:cs typeface="Microsoft YaHei" charset="-122"/>
              </a:defRPr>
            </a:lvl4pPr>
            <a:lvl5pPr marL="730232" indent="-160334">
              <a:defRPr sz="1200">
                <a:solidFill>
                  <a:srgbClr val="FFFFFF"/>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70"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 xmlns:p14="http://schemas.microsoft.com/office/powerpoint/2010/main" val="104368079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_Comparison">
    <p:bg>
      <p:bgPr>
        <a:solidFill>
          <a:srgbClr val="24215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3870"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sp>
        <p:nvSpPr>
          <p:cNvPr id="10" name="Rectangle 9"/>
          <p:cNvSpPr/>
          <p:nvPr/>
        </p:nvSpPr>
        <p:spPr>
          <a:xfrm>
            <a:off x="2" y="4735042"/>
            <a:ext cx="9143999" cy="408459"/>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685800"/>
            <a:endParaRPr lang="en-US">
              <a:solidFill>
                <a:srgbClr val="1771EA"/>
              </a:solidFill>
            </a:endParaRPr>
          </a:p>
        </p:txBody>
      </p:sp>
      <p:sp>
        <p:nvSpPr>
          <p:cNvPr id="11" name="Text Box 5"/>
          <p:cNvSpPr txBox="1">
            <a:spLocks noChangeArrowheads="1"/>
          </p:cNvSpPr>
          <p:nvPr/>
        </p:nvSpPr>
        <p:spPr bwMode="auto">
          <a:xfrm>
            <a:off x="443870" y="4924535"/>
            <a:ext cx="230187" cy="1269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defTabSz="685800">
              <a:spcBef>
                <a:spcPct val="50000"/>
              </a:spcBef>
              <a:defRPr/>
            </a:pPr>
            <a:fld id="{046AD7C7-DE3F-5E43-A3A8-CA80750AE375}" type="slidenum">
              <a:rPr kumimoji="0" lang="en-US" altLang="zh-CN" sz="800" smtClean="0">
                <a:solidFill>
                  <a:prstClr val="white"/>
                </a:solidFill>
                <a:latin typeface="Arial"/>
                <a:cs typeface="Arial"/>
              </a:rPr>
              <a:pPr defTabSz="685800">
                <a:spcBef>
                  <a:spcPct val="50000"/>
                </a:spcBef>
                <a:defRPr/>
              </a:pPr>
              <a:t>‹#›</a:t>
            </a:fld>
            <a:endParaRPr kumimoji="0" lang="en-US" altLang="zh-CN" sz="800" dirty="0" smtClean="0">
              <a:solidFill>
                <a:prstClr val="white"/>
              </a:solidFill>
              <a:latin typeface="Arial"/>
              <a:cs typeface="Arial"/>
            </a:endParaRPr>
          </a:p>
        </p:txBody>
      </p:sp>
      <p:sp>
        <p:nvSpPr>
          <p:cNvPr id="7" name="Content Placeholder 5"/>
          <p:cNvSpPr>
            <a:spLocks noGrp="1"/>
          </p:cNvSpPr>
          <p:nvPr>
            <p:ph sz="quarter" idx="12" hasCustomPrompt="1"/>
          </p:nvPr>
        </p:nvSpPr>
        <p:spPr>
          <a:xfrm>
            <a:off x="443869" y="1079507"/>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34" indent="-119060">
              <a:defRPr sz="1200">
                <a:solidFill>
                  <a:srgbClr val="FFFFFF"/>
                </a:solidFill>
                <a:latin typeface="Microsoft YaHei" charset="-122"/>
                <a:ea typeface="Microsoft YaHei" charset="-122"/>
                <a:cs typeface="Microsoft YaHei" charset="-122"/>
              </a:defRPr>
            </a:lvl2pPr>
            <a:lvl3pPr marL="368291" indent="-153984">
              <a:defRPr sz="1200">
                <a:solidFill>
                  <a:srgbClr val="FFFFFF"/>
                </a:solidFill>
                <a:latin typeface="Microsoft YaHei" charset="-122"/>
                <a:ea typeface="Microsoft YaHei" charset="-122"/>
                <a:cs typeface="Microsoft YaHei" charset="-122"/>
              </a:defRPr>
            </a:lvl3pPr>
            <a:lvl4pPr marL="533387" indent="-123822">
              <a:tabLst/>
              <a:defRPr sz="1200">
                <a:solidFill>
                  <a:srgbClr val="FFFFFF"/>
                </a:solidFill>
                <a:latin typeface="Microsoft YaHei" charset="-122"/>
                <a:ea typeface="Microsoft YaHei" charset="-122"/>
                <a:cs typeface="Microsoft YaHei" charset="-122"/>
              </a:defRPr>
            </a:lvl4pPr>
            <a:lvl5pPr marL="730232" indent="-160334">
              <a:defRPr sz="1200">
                <a:solidFill>
                  <a:srgbClr val="FFFFFF"/>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图片 1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 xmlns:p14="http://schemas.microsoft.com/office/powerpoint/2010/main" val="143180936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4_Comparison">
    <p:bg>
      <p:bgPr>
        <a:solidFill>
          <a:srgbClr val="1771E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3869" y="215067"/>
            <a:ext cx="8417186" cy="4539497"/>
          </a:xfrm>
        </p:spPr>
        <p:txBody>
          <a:bodyPr/>
          <a:lstStyle>
            <a:lvl1pPr>
              <a:defRPr sz="4900" baseline="0">
                <a:solidFill>
                  <a:schemeClr val="bg1"/>
                </a:solidFill>
                <a:latin typeface="Microsoft YaHei" charset="-122"/>
                <a:ea typeface="Microsoft YaHei" charset="-122"/>
                <a:cs typeface="Microsoft YaHei" charset="-122"/>
              </a:defRPr>
            </a:lvl1pPr>
          </a:lstStyle>
          <a:p>
            <a:r>
              <a:rPr lang="en-US" dirty="0"/>
              <a:t>Header </a:t>
            </a:r>
            <a:r>
              <a:rPr lang="en-US" altLang="zh-CN" dirty="0" smtClean="0"/>
              <a:t>49</a:t>
            </a:r>
            <a:r>
              <a:rPr lang="en-US" dirty="0" smtClean="0"/>
              <a:t>pt – </a:t>
            </a:r>
            <a:br>
              <a:rPr lang="en-US" dirty="0" smtClean="0"/>
            </a:br>
            <a:r>
              <a:rPr lang="en-US" dirty="0" smtClean="0"/>
              <a:t>CONTENT</a:t>
            </a:r>
            <a:r>
              <a:rPr lang="en-US" dirty="0"/>
              <a:t>, </a:t>
            </a:r>
            <a:r>
              <a:rPr lang="en-US" dirty="0" smtClean="0"/>
              <a:t/>
            </a:r>
            <a:br>
              <a:rPr lang="en-US" dirty="0" smtClean="0"/>
            </a:br>
            <a:r>
              <a:rPr lang="en-US" dirty="0" smtClean="0"/>
              <a:t>BULLET</a:t>
            </a:r>
            <a:r>
              <a:rPr lang="en-US" dirty="0"/>
              <a:t>/DASH </a:t>
            </a:r>
            <a:r>
              <a:rPr lang="en-US" altLang="zh-CN" dirty="0" smtClean="0"/>
              <a:t>49</a:t>
            </a:r>
            <a:r>
              <a:rPr lang="en-US" dirty="0" smtClean="0"/>
              <a:t>pt</a:t>
            </a:r>
            <a:endParaRPr lang="en-US" dirty="0"/>
          </a:p>
        </p:txBody>
      </p:sp>
      <p:pic>
        <p:nvPicPr>
          <p:cNvPr id="5" name="图片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 xmlns:p14="http://schemas.microsoft.com/office/powerpoint/2010/main" val="361498518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2100" y="222590"/>
            <a:ext cx="8555039" cy="525528"/>
          </a:xfrm>
        </p:spPr>
        <p:txBody>
          <a:bodyPr/>
          <a:lstStyle>
            <a:lvl1pPr>
              <a:defRPr baseline="0">
                <a:solidFill>
                  <a:schemeClr val="tx1"/>
                </a:solidFill>
              </a:defRPr>
            </a:lvl1pPr>
          </a:lstStyle>
          <a:p>
            <a:r>
              <a:rPr lang="en-US" dirty="0"/>
              <a:t>Header 16pt – 2 COLUMNS </a:t>
            </a:r>
            <a:r>
              <a:rPr lang="en-US" dirty="0" err="1"/>
              <a:t>w</a:t>
            </a:r>
            <a:r>
              <a:rPr lang="en-US" dirty="0"/>
              <a:t>-HEADERS</a:t>
            </a:r>
          </a:p>
        </p:txBody>
      </p:sp>
      <p:sp>
        <p:nvSpPr>
          <p:cNvPr id="10" name="Text Placeholder 17"/>
          <p:cNvSpPr>
            <a:spLocks noGrp="1"/>
          </p:cNvSpPr>
          <p:nvPr>
            <p:ph type="body" sz="quarter" idx="16" hasCustomPrompt="1"/>
          </p:nvPr>
        </p:nvSpPr>
        <p:spPr>
          <a:xfrm>
            <a:off x="292100" y="1109367"/>
            <a:ext cx="4130675" cy="526111"/>
          </a:xfrm>
        </p:spPr>
        <p:txBody>
          <a:bodyPr/>
          <a:lstStyle>
            <a:lvl1pPr>
              <a:lnSpc>
                <a:spcPct val="86000"/>
              </a:lnSpc>
              <a:spcBef>
                <a:spcPts val="0"/>
              </a:spcBef>
              <a:defRPr sz="1800">
                <a:solidFill>
                  <a:srgbClr val="000000"/>
                </a:solidFill>
              </a:defRPr>
            </a:lvl1pPr>
          </a:lstStyle>
          <a:p>
            <a:pPr lvl="0"/>
            <a:r>
              <a:rPr lang="en-US" dirty="0"/>
              <a:t>Column title – 2 lines max</a:t>
            </a:r>
          </a:p>
        </p:txBody>
      </p:sp>
      <p:sp>
        <p:nvSpPr>
          <p:cNvPr id="11" name="Text Placeholder 17"/>
          <p:cNvSpPr>
            <a:spLocks noGrp="1"/>
          </p:cNvSpPr>
          <p:nvPr>
            <p:ph type="body" sz="quarter" idx="17" hasCustomPrompt="1"/>
          </p:nvPr>
        </p:nvSpPr>
        <p:spPr>
          <a:xfrm>
            <a:off x="4725282" y="1109367"/>
            <a:ext cx="4121856" cy="526111"/>
          </a:xfrm>
        </p:spPr>
        <p:txBody>
          <a:bodyPr/>
          <a:lstStyle>
            <a:lvl1pPr>
              <a:lnSpc>
                <a:spcPct val="86000"/>
              </a:lnSpc>
              <a:spcBef>
                <a:spcPts val="0"/>
              </a:spcBef>
              <a:defRPr sz="1800">
                <a:solidFill>
                  <a:srgbClr val="000000"/>
                </a:solidFill>
              </a:defRPr>
            </a:lvl1pPr>
          </a:lstStyle>
          <a:p>
            <a:pPr lvl="0"/>
            <a:r>
              <a:rPr lang="en-US" dirty="0"/>
              <a:t>Column title – 2 lines max</a:t>
            </a:r>
          </a:p>
        </p:txBody>
      </p:sp>
      <p:sp>
        <p:nvSpPr>
          <p:cNvPr id="12" name="Content Placeholder 5"/>
          <p:cNvSpPr>
            <a:spLocks noGrp="1"/>
          </p:cNvSpPr>
          <p:nvPr>
            <p:ph sz="quarter" idx="12" hasCustomPrompt="1"/>
          </p:nvPr>
        </p:nvSpPr>
        <p:spPr>
          <a:xfrm>
            <a:off x="292101" y="1727542"/>
            <a:ext cx="4130675" cy="3023846"/>
          </a:xfrm>
        </p:spPr>
        <p:txBody>
          <a:bodyPr/>
          <a:lstStyle>
            <a:lvl1pPr>
              <a:spcBef>
                <a:spcPts val="1000"/>
              </a:spcBef>
              <a:defRPr sz="1600" baseline="0">
                <a:solidFill>
                  <a:schemeClr val="tx1"/>
                </a:solidFill>
              </a:defRPr>
            </a:lvl1pPr>
            <a:lvl2pPr marL="169859" indent="-115885">
              <a:defRPr sz="1600">
                <a:solidFill>
                  <a:schemeClr val="tx1"/>
                </a:solidFill>
              </a:defRPr>
            </a:lvl2pPr>
            <a:lvl3pPr marL="377816" indent="-163509">
              <a:defRPr sz="1500">
                <a:solidFill>
                  <a:schemeClr val="tx1"/>
                </a:solidFill>
              </a:defRPr>
            </a:lvl3pPr>
            <a:lvl4pPr marL="533387" indent="-123822">
              <a:tabLst/>
              <a:defRPr sz="1400">
                <a:solidFill>
                  <a:schemeClr val="tx1"/>
                </a:solidFill>
              </a:defRPr>
            </a:lvl4pPr>
            <a:lvl5pPr marL="723882" indent="-153984">
              <a:defRPr sz="1300">
                <a:solidFill>
                  <a:schemeClr val="tx1"/>
                </a:solidFill>
              </a:defRPr>
            </a:lvl5pPr>
          </a:lstStyle>
          <a:p>
            <a:pPr lvl="0"/>
            <a:r>
              <a:rPr lang="en-US" dirty="0"/>
              <a:t>16pt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p:cNvSpPr>
            <a:spLocks noGrp="1"/>
          </p:cNvSpPr>
          <p:nvPr>
            <p:ph sz="quarter" idx="18" hasCustomPrompt="1"/>
          </p:nvPr>
        </p:nvSpPr>
        <p:spPr>
          <a:xfrm>
            <a:off x="4725283" y="1727542"/>
            <a:ext cx="4130675" cy="3023846"/>
          </a:xfrm>
        </p:spPr>
        <p:txBody>
          <a:bodyPr/>
          <a:lstStyle>
            <a:lvl1pPr>
              <a:spcBef>
                <a:spcPts val="1000"/>
              </a:spcBef>
              <a:defRPr sz="1600" baseline="0">
                <a:solidFill>
                  <a:schemeClr val="tx1"/>
                </a:solidFill>
              </a:defRPr>
            </a:lvl1pPr>
            <a:lvl2pPr marL="169859" indent="-115885">
              <a:defRPr sz="1600">
                <a:solidFill>
                  <a:schemeClr val="tx1"/>
                </a:solidFill>
              </a:defRPr>
            </a:lvl2pPr>
            <a:lvl3pPr marL="377816" indent="-163509">
              <a:defRPr sz="1500">
                <a:solidFill>
                  <a:schemeClr val="tx1"/>
                </a:solidFill>
              </a:defRPr>
            </a:lvl3pPr>
            <a:lvl4pPr marL="533387" indent="-123822">
              <a:tabLst/>
              <a:defRPr sz="1400">
                <a:solidFill>
                  <a:schemeClr val="tx1"/>
                </a:solidFill>
              </a:defRPr>
            </a:lvl4pPr>
            <a:lvl5pPr marL="723882" indent="-153984">
              <a:defRPr sz="1300">
                <a:solidFill>
                  <a:schemeClr val="tx1"/>
                </a:solidFill>
              </a:defRPr>
            </a:lvl5pPr>
          </a:lstStyle>
          <a:p>
            <a:pPr lvl="0"/>
            <a:r>
              <a:rPr lang="en-US" dirty="0"/>
              <a:t>16pt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48535463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1" y="1144588"/>
            <a:ext cx="9144000" cy="3998912"/>
          </a:xfrm>
          <a:noFill/>
        </p:spPr>
        <p:txBody>
          <a:bodyPr/>
          <a:lstStyle>
            <a:lvl1pPr>
              <a:defRPr sz="1200" b="0" i="1">
                <a:latin typeface="Arial"/>
                <a:cs typeface="Arial"/>
              </a:defRPr>
            </a:lvl1pPr>
          </a:lstStyle>
          <a:p>
            <a:r>
              <a:rPr lang="zh-CN" altLang="en-US" smtClean="0"/>
              <a:t>单击图标添加图片</a:t>
            </a:r>
            <a:endParaRPr lang="en-US" dirty="0"/>
          </a:p>
        </p:txBody>
      </p:sp>
      <p:sp>
        <p:nvSpPr>
          <p:cNvPr id="5" name="Title 1"/>
          <p:cNvSpPr>
            <a:spLocks noGrp="1"/>
          </p:cNvSpPr>
          <p:nvPr>
            <p:ph type="title" hasCustomPrompt="1"/>
          </p:nvPr>
        </p:nvSpPr>
        <p:spPr>
          <a:xfrm>
            <a:off x="292099" y="222250"/>
            <a:ext cx="4130676" cy="756662"/>
          </a:xfrm>
        </p:spPr>
        <p:txBody>
          <a:bodyPr/>
          <a:lstStyle>
            <a:lvl1pPr>
              <a:defRPr baseline="0">
                <a:solidFill>
                  <a:srgbClr val="000000"/>
                </a:solidFill>
              </a:defRPr>
            </a:lvl1pPr>
          </a:lstStyle>
          <a:p>
            <a:r>
              <a:rPr lang="en-US" dirty="0"/>
              <a:t>Header Left 16pt – 1 IMAGE LOWER, WHITE</a:t>
            </a:r>
          </a:p>
        </p:txBody>
      </p:sp>
      <p:sp>
        <p:nvSpPr>
          <p:cNvPr id="7" name="Content Placeholder 5"/>
          <p:cNvSpPr>
            <a:spLocks noGrp="1"/>
          </p:cNvSpPr>
          <p:nvPr>
            <p:ph sz="quarter" idx="12" hasCustomPrompt="1"/>
          </p:nvPr>
        </p:nvSpPr>
        <p:spPr>
          <a:xfrm>
            <a:off x="4719639" y="234150"/>
            <a:ext cx="4127500" cy="779462"/>
          </a:xfrm>
        </p:spPr>
        <p:txBody>
          <a:bodyPr/>
          <a:lstStyle>
            <a:lvl1pPr>
              <a:lnSpc>
                <a:spcPct val="100000"/>
              </a:lnSpc>
              <a:spcBef>
                <a:spcPts val="400"/>
              </a:spcBef>
              <a:defRPr sz="1000" b="0" baseline="0">
                <a:solidFill>
                  <a:schemeClr val="tx1"/>
                </a:solidFill>
                <a:latin typeface="Arial"/>
                <a:cs typeface="Arial"/>
              </a:defRPr>
            </a:lvl1pPr>
            <a:lvl2pPr marL="114297" indent="-79373">
              <a:lnSpc>
                <a:spcPct val="100000"/>
              </a:lnSpc>
              <a:spcBef>
                <a:spcPts val="0"/>
              </a:spcBef>
              <a:defRPr sz="1000">
                <a:solidFill>
                  <a:schemeClr val="tx1"/>
                </a:solidFill>
                <a:latin typeface="Arial"/>
              </a:defRPr>
            </a:lvl2pPr>
            <a:lvl3pPr marL="241294" indent="-84136">
              <a:lnSpc>
                <a:spcPct val="100000"/>
              </a:lnSpc>
              <a:spcBef>
                <a:spcPts val="0"/>
              </a:spcBef>
              <a:tabLst/>
              <a:defRPr sz="900">
                <a:solidFill>
                  <a:schemeClr val="tx1"/>
                </a:solidFill>
                <a:latin typeface="Arial"/>
              </a:defRPr>
            </a:lvl3pPr>
            <a:lvl4pPr marL="317492" indent="-65087">
              <a:lnSpc>
                <a:spcPct val="100000"/>
              </a:lnSpc>
              <a:spcBef>
                <a:spcPts val="0"/>
              </a:spcBef>
              <a:tabLst/>
              <a:defRPr sz="800">
                <a:solidFill>
                  <a:schemeClr val="tx1"/>
                </a:solidFill>
                <a:latin typeface="Arial"/>
              </a:defRPr>
            </a:lvl4pPr>
            <a:lvl5pPr marL="423853" indent="-82548">
              <a:lnSpc>
                <a:spcPct val="100000"/>
              </a:lnSpc>
              <a:spcBef>
                <a:spcPts val="0"/>
              </a:spcBef>
              <a:defRPr sz="700">
                <a:solidFill>
                  <a:schemeClr val="tx1"/>
                </a:solidFill>
                <a:latin typeface="Arial"/>
              </a:defRPr>
            </a:lvl5pPr>
          </a:lstStyle>
          <a:p>
            <a:pPr lvl="0"/>
            <a:r>
              <a:rPr lang="en-US" dirty="0"/>
              <a:t>10pt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93270721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内容与标题">
    <p:bg>
      <p:bgPr>
        <a:solidFill>
          <a:srgbClr val="1771EA"/>
        </a:solidFill>
        <a:effectLst/>
      </p:bgPr>
    </p:bg>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1" y="1144588"/>
            <a:ext cx="9144000" cy="3998912"/>
          </a:xfrm>
          <a:noFill/>
        </p:spPr>
        <p:txBody>
          <a:bodyPr/>
          <a:lstStyle>
            <a:lvl1pPr>
              <a:defRPr sz="1200" b="0" i="1">
                <a:solidFill>
                  <a:schemeClr val="bg1"/>
                </a:solidFill>
                <a:latin typeface="Arial"/>
                <a:cs typeface="Arial"/>
              </a:defRPr>
            </a:lvl1pPr>
          </a:lstStyle>
          <a:p>
            <a:r>
              <a:rPr lang="zh-CN" altLang="en-US" smtClean="0"/>
              <a:t>单击图标添加图片</a:t>
            </a:r>
            <a:endParaRPr lang="en-US" dirty="0"/>
          </a:p>
        </p:txBody>
      </p:sp>
      <p:sp>
        <p:nvSpPr>
          <p:cNvPr id="5" name="Title 1"/>
          <p:cNvSpPr>
            <a:spLocks noGrp="1"/>
          </p:cNvSpPr>
          <p:nvPr>
            <p:ph type="title" hasCustomPrompt="1"/>
          </p:nvPr>
        </p:nvSpPr>
        <p:spPr>
          <a:xfrm>
            <a:off x="292099" y="222250"/>
            <a:ext cx="4130676" cy="756662"/>
          </a:xfrm>
        </p:spPr>
        <p:txBody>
          <a:bodyPr/>
          <a:lstStyle>
            <a:lvl1pPr>
              <a:defRPr baseline="0">
                <a:solidFill>
                  <a:schemeClr val="bg1"/>
                </a:solidFill>
              </a:defRPr>
            </a:lvl1pPr>
          </a:lstStyle>
          <a:p>
            <a:r>
              <a:rPr lang="en-US" dirty="0"/>
              <a:t>Header Left 16pt – 1 IMAGE LOWER, WHITE</a:t>
            </a:r>
          </a:p>
        </p:txBody>
      </p:sp>
      <p:sp>
        <p:nvSpPr>
          <p:cNvPr id="6" name="Content Placeholder 5"/>
          <p:cNvSpPr>
            <a:spLocks noGrp="1"/>
          </p:cNvSpPr>
          <p:nvPr>
            <p:ph sz="quarter" idx="12" hasCustomPrompt="1"/>
          </p:nvPr>
        </p:nvSpPr>
        <p:spPr>
          <a:xfrm>
            <a:off x="4719639" y="234150"/>
            <a:ext cx="4127500" cy="779462"/>
          </a:xfrm>
        </p:spPr>
        <p:txBody>
          <a:bodyPr/>
          <a:lstStyle>
            <a:lvl1pPr>
              <a:lnSpc>
                <a:spcPct val="100000"/>
              </a:lnSpc>
              <a:spcBef>
                <a:spcPts val="400"/>
              </a:spcBef>
              <a:defRPr sz="1000" b="0" baseline="0">
                <a:solidFill>
                  <a:schemeClr val="bg1"/>
                </a:solidFill>
                <a:latin typeface="Arial"/>
                <a:cs typeface="Arial"/>
              </a:defRPr>
            </a:lvl1pPr>
            <a:lvl2pPr marL="114297" indent="-79373">
              <a:lnSpc>
                <a:spcPct val="100000"/>
              </a:lnSpc>
              <a:spcBef>
                <a:spcPts val="0"/>
              </a:spcBef>
              <a:defRPr sz="1000">
                <a:solidFill>
                  <a:schemeClr val="bg1"/>
                </a:solidFill>
                <a:latin typeface="Arial"/>
              </a:defRPr>
            </a:lvl2pPr>
            <a:lvl3pPr marL="241294" indent="-84136">
              <a:lnSpc>
                <a:spcPct val="100000"/>
              </a:lnSpc>
              <a:spcBef>
                <a:spcPts val="0"/>
              </a:spcBef>
              <a:tabLst/>
              <a:defRPr sz="900">
                <a:solidFill>
                  <a:schemeClr val="bg1"/>
                </a:solidFill>
                <a:latin typeface="Arial"/>
              </a:defRPr>
            </a:lvl3pPr>
            <a:lvl4pPr marL="317492" indent="-65087">
              <a:lnSpc>
                <a:spcPct val="100000"/>
              </a:lnSpc>
              <a:spcBef>
                <a:spcPts val="0"/>
              </a:spcBef>
              <a:tabLst/>
              <a:defRPr sz="800">
                <a:solidFill>
                  <a:schemeClr val="bg1"/>
                </a:solidFill>
                <a:latin typeface="Arial"/>
              </a:defRPr>
            </a:lvl4pPr>
            <a:lvl5pPr marL="423853" indent="-82548">
              <a:lnSpc>
                <a:spcPct val="100000"/>
              </a:lnSpc>
              <a:spcBef>
                <a:spcPts val="0"/>
              </a:spcBef>
              <a:defRPr sz="700">
                <a:solidFill>
                  <a:schemeClr val="bg1"/>
                </a:solidFill>
                <a:latin typeface="Arial"/>
              </a:defRPr>
            </a:lvl5pPr>
          </a:lstStyle>
          <a:p>
            <a:pPr lvl="0"/>
            <a:r>
              <a:rPr lang="en-US" dirty="0"/>
              <a:t>10pt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133845824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标题和竖排文字">
    <p:bg>
      <p:bgPr>
        <a:solidFill>
          <a:srgbClr val="1771EA"/>
        </a:solidFill>
        <a:effectLst/>
      </p:bgPr>
    </p:bg>
    <p:spTree>
      <p:nvGrpSpPr>
        <p:cNvPr id="1" name=""/>
        <p:cNvGrpSpPr/>
        <p:nvPr/>
      </p:nvGrpSpPr>
      <p:grpSpPr>
        <a:xfrm>
          <a:off x="0" y="0"/>
          <a:ext cx="0" cy="0"/>
          <a:chOff x="0" y="0"/>
          <a:chExt cx="0" cy="0"/>
        </a:xfrm>
      </p:grpSpPr>
      <p:sp>
        <p:nvSpPr>
          <p:cNvPr id="11" name="Picture Placeholder 7"/>
          <p:cNvSpPr>
            <a:spLocks noGrp="1"/>
          </p:cNvSpPr>
          <p:nvPr>
            <p:ph type="pic" sz="quarter" idx="13"/>
          </p:nvPr>
        </p:nvSpPr>
        <p:spPr>
          <a:xfrm>
            <a:off x="1754271" y="0"/>
            <a:ext cx="7389730" cy="5143500"/>
          </a:xfrm>
          <a:solidFill>
            <a:schemeClr val="bg1"/>
          </a:solidFill>
        </p:spPr>
        <p:txBody>
          <a:bodyPr/>
          <a:lstStyle>
            <a:lvl1pPr>
              <a:defRPr sz="1200" b="0" i="1">
                <a:solidFill>
                  <a:srgbClr val="1A154C"/>
                </a:solidFill>
                <a:latin typeface="Arial"/>
                <a:cs typeface="Arial"/>
              </a:defRPr>
            </a:lvl1pPr>
          </a:lstStyle>
          <a:p>
            <a:r>
              <a:rPr lang="zh-CN" altLang="en-US" smtClean="0"/>
              <a:t>单击图标添加图片</a:t>
            </a:r>
            <a:endParaRPr lang="en-US" dirty="0"/>
          </a:p>
        </p:txBody>
      </p:sp>
      <p:sp>
        <p:nvSpPr>
          <p:cNvPr id="13" name="Content Placeholder 5"/>
          <p:cNvSpPr>
            <a:spLocks noGrp="1"/>
          </p:cNvSpPr>
          <p:nvPr>
            <p:ph sz="quarter" idx="12" hasCustomPrompt="1"/>
          </p:nvPr>
        </p:nvSpPr>
        <p:spPr>
          <a:xfrm>
            <a:off x="287339" y="1106008"/>
            <a:ext cx="1311472" cy="3645380"/>
          </a:xfrm>
        </p:spPr>
        <p:txBody>
          <a:bodyPr/>
          <a:lstStyle>
            <a:lvl1pPr>
              <a:lnSpc>
                <a:spcPct val="100000"/>
              </a:lnSpc>
              <a:spcBef>
                <a:spcPts val="400"/>
              </a:spcBef>
              <a:defRPr sz="1000" b="0" baseline="0">
                <a:solidFill>
                  <a:srgbClr val="FFFFFF"/>
                </a:solidFill>
                <a:latin typeface="Arial"/>
                <a:cs typeface="Arial"/>
              </a:defRPr>
            </a:lvl1pPr>
            <a:lvl2pPr marL="114297" indent="-79373">
              <a:lnSpc>
                <a:spcPct val="100000"/>
              </a:lnSpc>
              <a:spcBef>
                <a:spcPts val="0"/>
              </a:spcBef>
              <a:defRPr sz="1000">
                <a:solidFill>
                  <a:srgbClr val="FFFFFF"/>
                </a:solidFill>
                <a:latin typeface="Arial"/>
              </a:defRPr>
            </a:lvl2pPr>
            <a:lvl3pPr marL="241294" indent="-84136">
              <a:lnSpc>
                <a:spcPct val="100000"/>
              </a:lnSpc>
              <a:spcBef>
                <a:spcPts val="0"/>
              </a:spcBef>
              <a:tabLst/>
              <a:defRPr sz="900">
                <a:solidFill>
                  <a:srgbClr val="FFFFFF"/>
                </a:solidFill>
                <a:latin typeface="Arial"/>
              </a:defRPr>
            </a:lvl3pPr>
            <a:lvl4pPr marL="317492" indent="-65087">
              <a:lnSpc>
                <a:spcPct val="100000"/>
              </a:lnSpc>
              <a:spcBef>
                <a:spcPts val="0"/>
              </a:spcBef>
              <a:tabLst/>
              <a:defRPr sz="800">
                <a:solidFill>
                  <a:srgbClr val="FFFFFF"/>
                </a:solidFill>
                <a:latin typeface="Arial"/>
              </a:defRPr>
            </a:lvl4pPr>
            <a:lvl5pPr marL="423853" indent="-82548">
              <a:lnSpc>
                <a:spcPct val="100000"/>
              </a:lnSpc>
              <a:spcBef>
                <a:spcPts val="0"/>
              </a:spcBef>
              <a:defRPr sz="700">
                <a:solidFill>
                  <a:srgbClr val="FFFFFF"/>
                </a:solidFill>
                <a:latin typeface="Arial"/>
              </a:defRPr>
            </a:lvl5pPr>
          </a:lstStyle>
          <a:p>
            <a:pPr lvl="0"/>
            <a:r>
              <a:rPr lang="en-US" dirty="0"/>
              <a:t>10pt </a:t>
            </a:r>
            <a:r>
              <a:rPr lang="en-US" dirty="0" err="1"/>
              <a:t>para</a:t>
            </a:r>
            <a:r>
              <a:rPr lang="en-US" dirty="0"/>
              <a:t>, </a:t>
            </a:r>
            <a:r>
              <a:rPr lang="en-US" dirty="0" err="1"/>
              <a:t>ident</a:t>
            </a:r>
            <a:r>
              <a:rPr lang="en-US" dirty="0"/>
              <a:t> bullet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8"/>
          <p:cNvSpPr>
            <a:spLocks noGrp="1"/>
          </p:cNvSpPr>
          <p:nvPr>
            <p:ph type="title" hasCustomPrompt="1"/>
          </p:nvPr>
        </p:nvSpPr>
        <p:spPr>
          <a:xfrm>
            <a:off x="293689" y="238819"/>
            <a:ext cx="1306512" cy="525716"/>
          </a:xfrm>
        </p:spPr>
        <p:txBody>
          <a:bodyPr/>
          <a:lstStyle>
            <a:lvl1pPr>
              <a:lnSpc>
                <a:spcPct val="92000"/>
              </a:lnSpc>
              <a:defRPr sz="1200" baseline="0">
                <a:solidFill>
                  <a:schemeClr val="bg1"/>
                </a:solidFill>
              </a:defRPr>
            </a:lvl1pPr>
          </a:lstStyle>
          <a:p>
            <a:r>
              <a:rPr lang="en-US" dirty="0"/>
              <a:t>Header 12pt – 1 IMAGE 10pt LEFT, WHITE</a:t>
            </a:r>
          </a:p>
        </p:txBody>
      </p:sp>
    </p:spTree>
    <p:extLst>
      <p:ext uri="{BB962C8B-B14F-4D97-AF65-F5344CB8AC3E}">
        <p14:creationId xmlns="" xmlns:p14="http://schemas.microsoft.com/office/powerpoint/2010/main" val="159110226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70292518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Vertical Title and Text">
    <p:bg>
      <p:bgPr>
        <a:solidFill>
          <a:srgbClr val="24215F"/>
        </a:solidFill>
        <a:effectLst/>
      </p:bgPr>
    </p:bg>
    <p:spTree>
      <p:nvGrpSpPr>
        <p:cNvPr id="1" name=""/>
        <p:cNvGrpSpPr/>
        <p:nvPr/>
      </p:nvGrpSpPr>
      <p:grpSpPr>
        <a:xfrm>
          <a:off x="0" y="0"/>
          <a:ext cx="0" cy="0"/>
          <a:chOff x="0" y="0"/>
          <a:chExt cx="0" cy="0"/>
        </a:xfrm>
      </p:grpSpPr>
      <p:pic>
        <p:nvPicPr>
          <p:cNvPr id="18"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714" y="0"/>
            <a:ext cx="9169715" cy="5162550"/>
          </a:xfrm>
          <a:prstGeom prst="rect">
            <a:avLst/>
          </a:prstGeom>
        </p:spPr>
      </p:pic>
      <p:sp>
        <p:nvSpPr>
          <p:cNvPr id="22" name="Rectangle 21"/>
          <p:cNvSpPr/>
          <p:nvPr/>
        </p:nvSpPr>
        <p:spPr>
          <a:xfrm>
            <a:off x="126533" y="4397010"/>
            <a:ext cx="1500909" cy="74649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685800"/>
            <a:endParaRPr lang="en-US">
              <a:solidFill>
                <a:prstClr val="white"/>
              </a:solidFill>
            </a:endParaRPr>
          </a:p>
        </p:txBody>
      </p:sp>
      <p:grpSp>
        <p:nvGrpSpPr>
          <p:cNvPr id="8" name="组合 12"/>
          <p:cNvGrpSpPr>
            <a:grpSpLocks/>
          </p:cNvGrpSpPr>
          <p:nvPr/>
        </p:nvGrpSpPr>
        <p:grpSpPr bwMode="auto">
          <a:xfrm>
            <a:off x="847405" y="2104268"/>
            <a:ext cx="3198503" cy="1558599"/>
            <a:chOff x="3481537" y="1273911"/>
            <a:chExt cx="3201023" cy="1563794"/>
          </a:xfrm>
        </p:grpSpPr>
        <p:sp>
          <p:nvSpPr>
            <p:cNvPr id="9" name="Rectangle 4"/>
            <p:cNvSpPr>
              <a:spLocks/>
            </p:cNvSpPr>
            <p:nvPr/>
          </p:nvSpPr>
          <p:spPr bwMode="auto">
            <a:xfrm>
              <a:off x="4512882" y="1435314"/>
              <a:ext cx="1812820" cy="7411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91"/>
              <a:r>
                <a:rPr lang="en-US" altLang="zh-CN" sz="4800" kern="0" dirty="0">
                  <a:solidFill>
                    <a:srgbClr val="FFFFFF"/>
                  </a:solidFill>
                  <a:latin typeface="Goudy Old Style" charset="0"/>
                  <a:ea typeface="Helvetica Neue"/>
                  <a:cs typeface="宋体" charset="-122"/>
                  <a:sym typeface="Helvetica Neue UltraLight" charset="0"/>
                </a:rPr>
                <a:t>Thanks</a:t>
              </a:r>
            </a:p>
          </p:txBody>
        </p:sp>
        <p:sp>
          <p:nvSpPr>
            <p:cNvPr id="10" name="Rectangle 5"/>
            <p:cNvSpPr>
              <a:spLocks/>
            </p:cNvSpPr>
            <p:nvPr/>
          </p:nvSpPr>
          <p:spPr bwMode="auto">
            <a:xfrm>
              <a:off x="4145985" y="2218633"/>
              <a:ext cx="807347" cy="2200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91"/>
              <a:r>
                <a:rPr lang="en-US" altLang="zh-CN" sz="1400" kern="0">
                  <a:solidFill>
                    <a:srgbClr val="FFFFFF"/>
                  </a:solidFill>
                  <a:latin typeface="Arial Narrow" charset="0"/>
                  <a:ea typeface="Helvetica Neue"/>
                  <a:cs typeface="宋体" charset="-122"/>
                  <a:sym typeface="Arial Narrow" charset="0"/>
                </a:rPr>
                <a:t>terima kasih</a:t>
              </a:r>
            </a:p>
          </p:txBody>
        </p:sp>
        <p:sp>
          <p:nvSpPr>
            <p:cNvPr id="11" name="Rectangle 6"/>
            <p:cNvSpPr>
              <a:spLocks/>
            </p:cNvSpPr>
            <p:nvPr/>
          </p:nvSpPr>
          <p:spPr bwMode="auto">
            <a:xfrm>
              <a:off x="3481537" y="1274681"/>
              <a:ext cx="924057" cy="5558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91"/>
              <a:r>
                <a:rPr lang="zh-CN" altLang="en-US" sz="3600" kern="0" dirty="0">
                  <a:solidFill>
                    <a:srgbClr val="FFFFFF"/>
                  </a:solidFill>
                  <a:latin typeface="Arial" charset="0"/>
                  <a:ea typeface="Helvetica Neue"/>
                  <a:cs typeface="宋体" charset="-122"/>
                  <a:sym typeface="Arial" charset="0"/>
                </a:rPr>
                <a:t>感謝</a:t>
              </a:r>
            </a:p>
          </p:txBody>
        </p:sp>
        <p:sp>
          <p:nvSpPr>
            <p:cNvPr id="12" name="Rectangle 7"/>
            <p:cNvSpPr>
              <a:spLocks/>
            </p:cNvSpPr>
            <p:nvPr/>
          </p:nvSpPr>
          <p:spPr bwMode="auto">
            <a:xfrm>
              <a:off x="5192920" y="2096579"/>
              <a:ext cx="1232076" cy="7411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91"/>
              <a:r>
                <a:rPr lang="zh-CN" altLang="en-US" sz="4800" kern="0" dirty="0">
                  <a:solidFill>
                    <a:srgbClr val="FFFFFF"/>
                  </a:solidFill>
                  <a:latin typeface="微软雅黑" charset="-122"/>
                  <a:ea typeface="微软雅黑" charset="-122"/>
                  <a:cs typeface="微软雅黑" charset="-122"/>
                  <a:sym typeface="Microsoft YaHei Bold" charset="-122"/>
                </a:rPr>
                <a:t>谢谢</a:t>
              </a:r>
            </a:p>
          </p:txBody>
        </p:sp>
        <p:sp>
          <p:nvSpPr>
            <p:cNvPr id="13" name="Rectangle 8"/>
            <p:cNvSpPr>
              <a:spLocks/>
            </p:cNvSpPr>
            <p:nvPr/>
          </p:nvSpPr>
          <p:spPr bwMode="auto">
            <a:xfrm>
              <a:off x="5142464" y="1273911"/>
              <a:ext cx="1540096" cy="370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91"/>
              <a:r>
                <a:rPr lang="zh-CN" altLang="en-US" sz="2400" kern="0">
                  <a:solidFill>
                    <a:srgbClr val="FFFFFF"/>
                  </a:solidFill>
                  <a:latin typeface="Arial" charset="0"/>
                  <a:ea typeface="Helvetica Neue"/>
                  <a:cs typeface="宋体" charset="-122"/>
                  <a:sym typeface="Arial" charset="0"/>
                </a:rPr>
                <a:t>ありがとう</a:t>
              </a:r>
            </a:p>
          </p:txBody>
        </p:sp>
        <p:sp>
          <p:nvSpPr>
            <p:cNvPr id="14" name="Rectangle 9"/>
            <p:cNvSpPr>
              <a:spLocks/>
            </p:cNvSpPr>
            <p:nvPr/>
          </p:nvSpPr>
          <p:spPr bwMode="auto">
            <a:xfrm>
              <a:off x="3535318" y="1890315"/>
              <a:ext cx="501734" cy="2779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491"/>
              <a:r>
                <a:rPr lang="en-US" altLang="zh-CN" sz="1800" kern="0">
                  <a:solidFill>
                    <a:srgbClr val="FFFFFF"/>
                  </a:solidFill>
                  <a:latin typeface="Arial" charset="0"/>
                  <a:ea typeface="Helvetica Neue"/>
                  <a:cs typeface="宋体" charset="-122"/>
                  <a:sym typeface="Arial" charset="0"/>
                </a:rPr>
                <a:t>ขอบคุณ</a:t>
              </a:r>
            </a:p>
          </p:txBody>
        </p:sp>
      </p:grpSp>
      <p:sp>
        <p:nvSpPr>
          <p:cNvPr id="15" name="Rectangle 37"/>
          <p:cNvSpPr/>
          <p:nvPr/>
        </p:nvSpPr>
        <p:spPr bwMode="auto">
          <a:xfrm>
            <a:off x="856193" y="4741878"/>
            <a:ext cx="2875380" cy="304800"/>
          </a:xfrm>
          <a:prstGeom prst="rect">
            <a:avLst/>
          </a:prstGeom>
          <a:noFill/>
          <a:ln>
            <a:noFill/>
          </a:ln>
        </p:spPr>
        <p:txBody>
          <a:bodyPr lIns="0" tIns="0" rIns="0" bIns="0" anchor="ctr"/>
          <a:lstStyle/>
          <a:p>
            <a:pPr defTabSz="685800"/>
            <a:r>
              <a:rPr lang="zh-CN" altLang="en-US" sz="700" dirty="0">
                <a:solidFill>
                  <a:prstClr val="white">
                    <a:alpha val="50000"/>
                  </a:prstClr>
                </a:solidFill>
                <a:latin typeface="微软雅黑" pitchFamily="34" charset="-122"/>
                <a:ea typeface="微软雅黑" pitchFamily="34" charset="-122"/>
                <a:cs typeface="微软雅黑"/>
                <a:sym typeface="Microsoft YaHei Bold" charset="0"/>
              </a:rPr>
              <a:t>版权所有</a:t>
            </a:r>
            <a:r>
              <a:rPr lang="en-US" altLang="zh-CN" sz="700" dirty="0">
                <a:solidFill>
                  <a:prstClr val="white">
                    <a:alpha val="50000"/>
                  </a:prstClr>
                </a:solidFill>
                <a:latin typeface="微软雅黑" pitchFamily="34" charset="-122"/>
                <a:ea typeface="微软雅黑" pitchFamily="34" charset="-122"/>
                <a:cs typeface="微软雅黑"/>
                <a:sym typeface="Helvetica Neue" charset="0"/>
              </a:rPr>
              <a:t>©1993-2016 </a:t>
            </a:r>
            <a:r>
              <a:rPr lang="zh-CN" altLang="en-US" sz="700" dirty="0">
                <a:solidFill>
                  <a:prstClr val="white">
                    <a:alpha val="50000"/>
                  </a:prstClr>
                </a:solidFill>
                <a:latin typeface="微软雅黑" pitchFamily="34" charset="-122"/>
                <a:ea typeface="微软雅黑" pitchFamily="34" charset="-122"/>
                <a:cs typeface="微软雅黑"/>
                <a:sym typeface="Microsoft YaHei Bold" charset="0"/>
              </a:rPr>
              <a:t>金蝶国际软件集团有限公司</a:t>
            </a:r>
          </a:p>
        </p:txBody>
      </p:sp>
      <p:sp>
        <p:nvSpPr>
          <p:cNvPr id="16" name="Text Box 2"/>
          <p:cNvSpPr txBox="1">
            <a:spLocks noChangeArrowheads="1"/>
          </p:cNvSpPr>
          <p:nvPr/>
        </p:nvSpPr>
        <p:spPr bwMode="auto">
          <a:xfrm>
            <a:off x="7270056" y="4778119"/>
            <a:ext cx="1622425" cy="250031"/>
          </a:xfrm>
          <a:prstGeom prst="rect">
            <a:avLst/>
          </a:prstGeom>
          <a:noFill/>
          <a:ln>
            <a:noFill/>
          </a:ln>
        </p:spPr>
        <p:txBody>
          <a:bodyPr lIns="55720" tIns="6668" rIns="55720"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defTabSz="685800">
              <a:lnSpc>
                <a:spcPts val="1050"/>
              </a:lnSpc>
            </a:pPr>
            <a:r>
              <a:rPr kumimoji="0" lang="en-US" altLang="zh-CN" sz="700" dirty="0">
                <a:solidFill>
                  <a:prstClr val="white">
                    <a:alpha val="50000"/>
                  </a:prstClr>
                </a:solidFill>
                <a:latin typeface="微软雅黑" pitchFamily="34" charset="-122"/>
                <a:ea typeface="微软雅黑" pitchFamily="34" charset="-122"/>
              </a:rPr>
              <a:t>①</a:t>
            </a:r>
            <a:r>
              <a:rPr kumimoji="0" lang="zh-CN" altLang="en-US" sz="700" dirty="0">
                <a:solidFill>
                  <a:prstClr val="white">
                    <a:alpha val="50000"/>
                  </a:prstClr>
                </a:solidFill>
                <a:latin typeface="微软雅黑" pitchFamily="34" charset="-122"/>
                <a:ea typeface="微软雅黑" pitchFamily="34" charset="-122"/>
              </a:rPr>
              <a:t> 绝密信息 严禁泄露</a:t>
            </a:r>
          </a:p>
        </p:txBody>
      </p:sp>
      <p:pic>
        <p:nvPicPr>
          <p:cNvPr id="21" name="图片 2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53597" y="91566"/>
            <a:ext cx="1885004" cy="1059984"/>
          </a:xfrm>
          <a:prstGeom prst="rect">
            <a:avLst/>
          </a:prstGeom>
        </p:spPr>
      </p:pic>
    </p:spTree>
    <p:extLst>
      <p:ext uri="{BB962C8B-B14F-4D97-AF65-F5344CB8AC3E}">
        <p14:creationId xmlns="" xmlns:p14="http://schemas.microsoft.com/office/powerpoint/2010/main" val="380258945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grpSp>
        <p:nvGrpSpPr>
          <p:cNvPr id="11" name="Group 10"/>
          <p:cNvGrpSpPr/>
          <p:nvPr userDrawn="1"/>
        </p:nvGrpSpPr>
        <p:grpSpPr>
          <a:xfrm>
            <a:off x="-201084"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0" name="Title 1"/>
          <p:cNvSpPr>
            <a:spLocks noGrp="1"/>
          </p:cNvSpPr>
          <p:nvPr>
            <p:ph type="title" hasCustomPrompt="1"/>
          </p:nvPr>
        </p:nvSpPr>
        <p:spPr>
          <a:xfrm>
            <a:off x="443870" y="208436"/>
            <a:ext cx="8403269" cy="525528"/>
          </a:xfrm>
        </p:spPr>
        <p:txBody>
          <a:bodyPr/>
          <a:lstStyle>
            <a:lvl1pPr>
              <a:defRPr sz="2400" b="0" baseline="0">
                <a:solidFill>
                  <a:schemeClr val="tx1"/>
                </a:solidFill>
                <a:latin typeface="Microsoft YaHei" charset="-122"/>
                <a:ea typeface="Microsoft YaHei" charset="-122"/>
                <a:cs typeface="Microsoft YaHei" charset="-122"/>
              </a:defRPr>
            </a:lvl1pPr>
          </a:lstStyle>
          <a:p>
            <a:r>
              <a:rPr lang="en-US" dirty="0"/>
              <a:t>Header 16pt – CONTENT, BULLET/DASH 16pt</a:t>
            </a:r>
          </a:p>
        </p:txBody>
      </p:sp>
      <p:pic>
        <p:nvPicPr>
          <p:cNvPr id="3" name="图片 2"/>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r="36491"/>
          <a:stretch/>
        </p:blipFill>
        <p:spPr>
          <a:xfrm>
            <a:off x="7219939" y="184371"/>
            <a:ext cx="1033413" cy="338458"/>
          </a:xfrm>
          <a:prstGeom prst="rect">
            <a:avLst/>
          </a:prstGeom>
        </p:spPr>
      </p:pic>
    </p:spTree>
    <p:extLst>
      <p:ext uri="{BB962C8B-B14F-4D97-AF65-F5344CB8AC3E}">
        <p14:creationId xmlns="" xmlns:p14="http://schemas.microsoft.com/office/powerpoint/2010/main" val="437709116"/>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2864944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7" name="标题占位符 1"/>
          <p:cNvSpPr>
            <a:spLocks noGrp="1"/>
          </p:cNvSpPr>
          <p:nvPr>
            <p:ph type="title" hasCustomPrompt="1"/>
          </p:nvPr>
        </p:nvSpPr>
        <p:spPr>
          <a:xfrm>
            <a:off x="35497" y="0"/>
            <a:ext cx="7211144" cy="576064"/>
          </a:xfrm>
          <a:prstGeom prst="rect">
            <a:avLst/>
          </a:prstGeom>
        </p:spPr>
        <p:txBody>
          <a:bodyPr vert="horz" lIns="91438" tIns="45719" rIns="91438" bIns="45719" rtlCol="0" anchor="ctr">
            <a:normAutofit/>
          </a:bodyPr>
          <a:lstStyle>
            <a:lvl1pPr algn="l">
              <a:defRPr>
                <a:solidFill>
                  <a:schemeClr val="tx1">
                    <a:lumMod val="65000"/>
                    <a:lumOff val="35000"/>
                  </a:schemeClr>
                </a:solidFill>
              </a:defRPr>
            </a:lvl1pPr>
          </a:lstStyle>
          <a:p>
            <a:r>
              <a:rPr lang="en-US" altLang="zh-CN" dirty="0" smtClean="0"/>
              <a:t>1.0 </a:t>
            </a:r>
            <a:r>
              <a:rPr lang="zh-CN" altLang="en-US" dirty="0" smtClean="0"/>
              <a:t>请输入标题</a:t>
            </a:r>
            <a:endParaRPr lang="zh-CN" altLang="en-US" dirty="0"/>
          </a:p>
        </p:txBody>
      </p:sp>
    </p:spTree>
    <p:extLst>
      <p:ext uri="{BB962C8B-B14F-4D97-AF65-F5344CB8AC3E}">
        <p14:creationId xmlns="" xmlns:p14="http://schemas.microsoft.com/office/powerpoint/2010/main" val="22416344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
        <p:nvSpPr>
          <p:cNvPr id="7" name="标题占位符 1"/>
          <p:cNvSpPr>
            <a:spLocks noGrp="1"/>
          </p:cNvSpPr>
          <p:nvPr>
            <p:ph type="title" hasCustomPrompt="1"/>
          </p:nvPr>
        </p:nvSpPr>
        <p:spPr>
          <a:xfrm>
            <a:off x="1" y="0"/>
            <a:ext cx="7211144" cy="576064"/>
          </a:xfrm>
          <a:prstGeom prst="rect">
            <a:avLst/>
          </a:prstGeom>
        </p:spPr>
        <p:txBody>
          <a:bodyPr vert="horz" lIns="91438" tIns="45719" rIns="91438" bIns="45719" rtlCol="0" anchor="ctr">
            <a:normAutofit/>
          </a:bodyPr>
          <a:lstStyle>
            <a:lvl1pPr algn="l">
              <a:defRPr>
                <a:solidFill>
                  <a:schemeClr val="tx1">
                    <a:lumMod val="65000"/>
                    <a:lumOff val="35000"/>
                  </a:schemeClr>
                </a:solidFill>
              </a:defRPr>
            </a:lvl1pPr>
          </a:lstStyle>
          <a:p>
            <a:r>
              <a:rPr lang="en-US" altLang="zh-CN" dirty="0" smtClean="0"/>
              <a:t>3.0 </a:t>
            </a:r>
            <a:r>
              <a:rPr lang="zh-CN" altLang="en-US" dirty="0" smtClean="0"/>
              <a:t>请输入标题</a:t>
            </a:r>
            <a:endParaRPr lang="zh-CN" altLang="en-US" dirty="0"/>
          </a:p>
        </p:txBody>
      </p:sp>
    </p:spTree>
    <p:extLst>
      <p:ext uri="{BB962C8B-B14F-4D97-AF65-F5344CB8AC3E}">
        <p14:creationId xmlns="" xmlns:p14="http://schemas.microsoft.com/office/powerpoint/2010/main" val="2995394845"/>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a:xfrm>
            <a:off x="457200" y="4767264"/>
            <a:ext cx="2133600" cy="274637"/>
          </a:xfrm>
          <a:prstGeom prst="rect">
            <a:avLst/>
          </a:prstGeom>
        </p:spPr>
        <p:txBody>
          <a:bodyPr lIns="91438" tIns="45719" rIns="91438" bIns="45719"/>
          <a:lstStyle/>
          <a:p>
            <a:pPr defTabSz="685800"/>
            <a:fld id="{CF7BE859-18DA-AA47-857F-8A8E3938ED6C}" type="datetimeFigureOut">
              <a:rPr lang="zh-CN" altLang="en-US" smtClean="0">
                <a:solidFill>
                  <a:prstClr val="black">
                    <a:tint val="75000"/>
                  </a:prstClr>
                </a:solidFill>
                <a:ea typeface="宋体"/>
              </a:rPr>
              <a:pPr defTabSz="685800"/>
              <a:t>2018/8/15</a:t>
            </a:fld>
            <a:endParaRPr lang="zh-CN" altLang="en-US">
              <a:solidFill>
                <a:prstClr val="black">
                  <a:tint val="75000"/>
                </a:prstClr>
              </a:solidFill>
              <a:ea typeface="宋体"/>
            </a:endParaRPr>
          </a:p>
        </p:txBody>
      </p:sp>
      <p:sp>
        <p:nvSpPr>
          <p:cNvPr id="4" name="页脚占位符 3"/>
          <p:cNvSpPr>
            <a:spLocks noGrp="1"/>
          </p:cNvSpPr>
          <p:nvPr>
            <p:ph type="ftr" sz="quarter" idx="11"/>
          </p:nvPr>
        </p:nvSpPr>
        <p:spPr>
          <a:xfrm>
            <a:off x="3124200" y="4767264"/>
            <a:ext cx="2895600" cy="274637"/>
          </a:xfrm>
          <a:prstGeom prst="rect">
            <a:avLst/>
          </a:prstGeom>
        </p:spPr>
        <p:txBody>
          <a:bodyPr lIns="91438" tIns="45719" rIns="91438" bIns="45719"/>
          <a:lstStyle/>
          <a:p>
            <a:pPr defTabSz="685800"/>
            <a:endParaRPr lang="zh-CN" altLang="en-US">
              <a:solidFill>
                <a:prstClr val="black">
                  <a:tint val="75000"/>
                </a:prstClr>
              </a:solidFill>
              <a:ea typeface="宋体"/>
            </a:endParaRPr>
          </a:p>
        </p:txBody>
      </p:sp>
      <p:sp>
        <p:nvSpPr>
          <p:cNvPr id="5" name="Rectangle 55"/>
          <p:cNvSpPr>
            <a:spLocks noChangeArrowheads="1"/>
          </p:cNvSpPr>
          <p:nvPr userDrawn="1"/>
        </p:nvSpPr>
        <p:spPr bwMode="auto">
          <a:xfrm>
            <a:off x="2987825" y="5329024"/>
            <a:ext cx="1185862" cy="278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7796" tIns="43899" rIns="87796" bIns="43899"/>
          <a:lstStyle/>
          <a:p>
            <a:pPr defTabSz="877866">
              <a:lnSpc>
                <a:spcPct val="120000"/>
              </a:lnSpc>
              <a:buClr>
                <a:srgbClr val="EEECE1"/>
              </a:buClr>
              <a:buSzPct val="60000"/>
              <a:buFont typeface="Wingdings" charset="0"/>
              <a:buNone/>
            </a:pPr>
            <a:r>
              <a:rPr lang="zh-CN" altLang="en-US" sz="1200" dirty="0">
                <a:solidFill>
                  <a:prstClr val="white"/>
                </a:solidFill>
                <a:latin typeface="微软雅黑"/>
                <a:ea typeface="微软雅黑"/>
                <a:cs typeface="微软雅黑"/>
              </a:rPr>
              <a:t>配色参考方案：</a:t>
            </a:r>
          </a:p>
          <a:p>
            <a:pPr defTabSz="877866">
              <a:lnSpc>
                <a:spcPct val="120000"/>
              </a:lnSpc>
              <a:buClr>
                <a:srgbClr val="EEECE1"/>
              </a:buClr>
              <a:buSzPct val="60000"/>
              <a:buFont typeface="Wingdings" charset="0"/>
              <a:buNone/>
            </a:pPr>
            <a:r>
              <a:rPr lang="zh-CN" altLang="en-US" sz="1200" dirty="0">
                <a:solidFill>
                  <a:prstClr val="white"/>
                </a:solidFill>
                <a:latin typeface="微软雅黑"/>
                <a:ea typeface="微软雅黑"/>
                <a:cs typeface="微软雅黑"/>
              </a:rPr>
              <a:t>建议同一页面内不超过四种</a:t>
            </a:r>
            <a:r>
              <a:rPr lang="zh-CN" altLang="en-US" sz="1200" dirty="0" smtClean="0">
                <a:solidFill>
                  <a:prstClr val="white"/>
                </a:solidFill>
                <a:latin typeface="微软雅黑"/>
                <a:ea typeface="微软雅黑"/>
                <a:cs typeface="微软雅黑"/>
              </a:rPr>
              <a:t>颜色</a:t>
            </a:r>
            <a:r>
              <a:rPr lang="en-US" altLang="zh-CN" sz="1200" dirty="0" smtClean="0">
                <a:solidFill>
                  <a:prstClr val="white"/>
                </a:solidFill>
                <a:latin typeface="微软雅黑"/>
                <a:ea typeface="微软雅黑"/>
                <a:cs typeface="微软雅黑"/>
              </a:rPr>
              <a:t>:</a:t>
            </a:r>
            <a:endParaRPr lang="en-US" sz="1200" dirty="0">
              <a:solidFill>
                <a:prstClr val="white"/>
              </a:solidFill>
              <a:latin typeface="微软雅黑"/>
              <a:ea typeface="微软雅黑"/>
              <a:cs typeface="微软雅黑"/>
            </a:endParaRPr>
          </a:p>
          <a:p>
            <a:pPr defTabSz="877866">
              <a:lnSpc>
                <a:spcPct val="125000"/>
              </a:lnSpc>
              <a:buClr>
                <a:srgbClr val="EEECE1"/>
              </a:buClr>
              <a:buSzPct val="60000"/>
              <a:buFont typeface="Wingdings" charset="0"/>
              <a:buChar char="l"/>
            </a:pPr>
            <a:endParaRPr lang="en-US" sz="1200" dirty="0">
              <a:solidFill>
                <a:prstClr val="white"/>
              </a:solidFill>
              <a:latin typeface="微软雅黑"/>
              <a:ea typeface="微软雅黑"/>
              <a:cs typeface="微软雅黑"/>
            </a:endParaRPr>
          </a:p>
          <a:p>
            <a:pPr defTabSz="877866">
              <a:lnSpc>
                <a:spcPct val="125000"/>
              </a:lnSpc>
              <a:buClr>
                <a:srgbClr val="EEECE1"/>
              </a:buClr>
              <a:buSzPct val="60000"/>
              <a:buFont typeface="Wingdings" charset="0"/>
              <a:buChar char="l"/>
            </a:pPr>
            <a:endParaRPr lang="zh-CN" altLang="en-US" sz="1200" dirty="0">
              <a:solidFill>
                <a:prstClr val="white"/>
              </a:solidFill>
              <a:latin typeface="微软雅黑"/>
              <a:ea typeface="微软雅黑"/>
              <a:cs typeface="微软雅黑"/>
            </a:endParaRPr>
          </a:p>
        </p:txBody>
      </p:sp>
      <p:sp>
        <p:nvSpPr>
          <p:cNvPr id="6" name="Rectangle 56"/>
          <p:cNvSpPr>
            <a:spLocks noChangeArrowheads="1"/>
          </p:cNvSpPr>
          <p:nvPr userDrawn="1"/>
        </p:nvSpPr>
        <p:spPr bwMode="auto">
          <a:xfrm>
            <a:off x="1" y="5329024"/>
            <a:ext cx="3131840" cy="1779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7796" tIns="43899" rIns="87796" bIns="43899"/>
          <a:lstStyle/>
          <a:p>
            <a:pPr defTabSz="877866">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中文标准字体：</a:t>
            </a:r>
          </a:p>
          <a:p>
            <a:pPr defTabSz="877866">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微软雅黑</a:t>
            </a:r>
          </a:p>
          <a:p>
            <a:pPr defTabSz="877866">
              <a:lnSpc>
                <a:spcPct val="125000"/>
              </a:lnSpc>
              <a:buClr>
                <a:srgbClr val="EEECE1"/>
              </a:buClr>
              <a:buSzPct val="60000"/>
              <a:buFont typeface="Wingdings" charset="0"/>
              <a:buNone/>
            </a:pPr>
            <a:r>
              <a:rPr lang="en-US" sz="1200" dirty="0" smtClean="0">
                <a:solidFill>
                  <a:prstClr val="white"/>
                </a:solidFill>
                <a:latin typeface="微软雅黑"/>
                <a:ea typeface="微软雅黑"/>
                <a:cs typeface="微软雅黑"/>
              </a:rPr>
              <a:t>中文可用字体：</a:t>
            </a:r>
          </a:p>
          <a:p>
            <a:pPr defTabSz="877866">
              <a:lnSpc>
                <a:spcPct val="125000"/>
              </a:lnSpc>
              <a:buClr>
                <a:srgbClr val="EEECE1"/>
              </a:buClr>
              <a:buSzPct val="60000"/>
              <a:buFont typeface="Wingdings" charset="0"/>
              <a:buNone/>
            </a:pPr>
            <a:r>
              <a:rPr lang="en-US" sz="1200" dirty="0" err="1" smtClean="0">
                <a:solidFill>
                  <a:prstClr val="white"/>
                </a:solidFill>
                <a:latin typeface="微软雅黑"/>
                <a:ea typeface="微软雅黑"/>
                <a:cs typeface="微软雅黑"/>
              </a:rPr>
              <a:t>方正兰亭准黑</a:t>
            </a:r>
            <a:r>
              <a:rPr lang="en-US" sz="1200" dirty="0" smtClean="0">
                <a:solidFill>
                  <a:prstClr val="white"/>
                </a:solidFill>
                <a:latin typeface="微软雅黑"/>
                <a:ea typeface="微软雅黑"/>
                <a:cs typeface="微软雅黑"/>
              </a:rPr>
              <a:t>\</a:t>
            </a:r>
          </a:p>
          <a:p>
            <a:pPr defTabSz="877866">
              <a:lnSpc>
                <a:spcPct val="125000"/>
              </a:lnSpc>
              <a:buClr>
                <a:srgbClr val="EEECE1"/>
              </a:buClr>
              <a:buSzPct val="60000"/>
              <a:buFont typeface="Wingdings" charset="0"/>
              <a:buNone/>
            </a:pPr>
            <a:r>
              <a:rPr lang="en-US" sz="1200" dirty="0" err="1" smtClean="0">
                <a:solidFill>
                  <a:prstClr val="white"/>
                </a:solidFill>
                <a:latin typeface="微软雅黑"/>
                <a:ea typeface="微软雅黑"/>
                <a:cs typeface="微软雅黑"/>
              </a:rPr>
              <a:t>宋体</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楷体</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仿宋</a:t>
            </a:r>
            <a:r>
              <a:rPr lang="en-US" sz="1200" dirty="0" smtClean="0">
                <a:solidFill>
                  <a:prstClr val="white"/>
                </a:solidFill>
                <a:latin typeface="微软雅黑"/>
                <a:ea typeface="微软雅黑"/>
                <a:cs typeface="微软雅黑"/>
              </a:rPr>
              <a:t>\</a:t>
            </a:r>
            <a:r>
              <a:rPr lang="en-US" sz="1200" dirty="0" err="1" smtClean="0">
                <a:solidFill>
                  <a:prstClr val="white"/>
                </a:solidFill>
                <a:latin typeface="微软雅黑"/>
                <a:ea typeface="微软雅黑"/>
                <a:cs typeface="微软雅黑"/>
              </a:rPr>
              <a:t>黑体</a:t>
            </a:r>
            <a:endParaRPr lang="en-US" sz="1200" dirty="0" smtClean="0">
              <a:solidFill>
                <a:prstClr val="white"/>
              </a:solidFill>
              <a:latin typeface="微软雅黑"/>
              <a:ea typeface="微软雅黑"/>
              <a:cs typeface="微软雅黑"/>
            </a:endParaRPr>
          </a:p>
          <a:p>
            <a:pPr defTabSz="877866">
              <a:lnSpc>
                <a:spcPct val="125000"/>
              </a:lnSpc>
              <a:buClr>
                <a:srgbClr val="EEECE1"/>
              </a:buClr>
              <a:buSzPct val="60000"/>
              <a:buFont typeface="Wingdings" charset="0"/>
              <a:buNone/>
            </a:pPr>
            <a:endParaRPr lang="en-US" sz="1200" dirty="0" smtClean="0">
              <a:solidFill>
                <a:prstClr val="white"/>
              </a:solidFill>
              <a:latin typeface="微软雅黑"/>
              <a:ea typeface="微软雅黑"/>
              <a:cs typeface="微软雅黑"/>
            </a:endParaRPr>
          </a:p>
          <a:p>
            <a:pPr defTabSz="877866">
              <a:lnSpc>
                <a:spcPct val="125000"/>
              </a:lnSpc>
              <a:buClr>
                <a:srgbClr val="EEECE1"/>
              </a:buClr>
              <a:buSzPct val="60000"/>
              <a:buFont typeface="Wingdings" charset="0"/>
              <a:buNone/>
              <a:defRPr/>
            </a:pPr>
            <a:r>
              <a:rPr lang="en-US" altLang="zh-CN" sz="1200" dirty="0" err="1" smtClean="0">
                <a:solidFill>
                  <a:prstClr val="white"/>
                </a:solidFill>
                <a:latin typeface="微软雅黑"/>
                <a:ea typeface="微软雅黑"/>
                <a:cs typeface="微软雅黑"/>
              </a:rPr>
              <a:t>遵守国家版权法规</a:t>
            </a:r>
            <a:r>
              <a:rPr lang="en-US" altLang="zh-CN" sz="1200" dirty="0" smtClean="0">
                <a:solidFill>
                  <a:prstClr val="white"/>
                </a:solidFill>
                <a:latin typeface="微软雅黑"/>
                <a:ea typeface="微软雅黑"/>
                <a:cs typeface="微软雅黑"/>
              </a:rPr>
              <a:t>，</a:t>
            </a:r>
            <a:r>
              <a:rPr lang="zh-CN" altLang="en-US" sz="1200" dirty="0" smtClean="0">
                <a:solidFill>
                  <a:prstClr val="white"/>
                </a:solidFill>
                <a:latin typeface="微软雅黑"/>
                <a:ea typeface="微软雅黑"/>
                <a:cs typeface="微软雅黑"/>
              </a:rPr>
              <a:t>不得</a:t>
            </a:r>
            <a:r>
              <a:rPr lang="en-US" altLang="en-US" sz="1200" dirty="0" err="1" smtClean="0">
                <a:solidFill>
                  <a:prstClr val="white"/>
                </a:solidFill>
                <a:latin typeface="微软雅黑"/>
                <a:ea typeface="微软雅黑"/>
                <a:cs typeface="微软雅黑"/>
              </a:rPr>
              <a:t>使用非授权字体</a:t>
            </a:r>
            <a:endParaRPr lang="en-US" sz="1200" dirty="0" smtClean="0">
              <a:solidFill>
                <a:prstClr val="white"/>
              </a:solidFill>
              <a:latin typeface="微软雅黑"/>
              <a:ea typeface="微软雅黑"/>
              <a:cs typeface="微软雅黑"/>
            </a:endParaRPr>
          </a:p>
        </p:txBody>
      </p:sp>
      <p:graphicFrame>
        <p:nvGraphicFramePr>
          <p:cNvPr id="7" name="表格 6"/>
          <p:cNvGraphicFramePr>
            <a:graphicFrameLocks noGrp="1"/>
          </p:cNvGraphicFramePr>
          <p:nvPr userDrawn="1">
            <p:extLst>
              <p:ext uri="{D42A27DB-BD31-4B8C-83A1-F6EECF244321}">
                <p14:modId xmlns="" xmlns:p14="http://schemas.microsoft.com/office/powerpoint/2010/main" val="2400986553"/>
              </p:ext>
            </p:extLst>
          </p:nvPr>
        </p:nvGraphicFramePr>
        <p:xfrm>
          <a:off x="4704916" y="5362964"/>
          <a:ext cx="4450832" cy="1159330"/>
        </p:xfrm>
        <a:graphic>
          <a:graphicData uri="http://schemas.openxmlformats.org/drawingml/2006/table">
            <a:tbl>
              <a:tblPr/>
              <a:tblGrid>
                <a:gridCol w="851049"/>
                <a:gridCol w="851049"/>
                <a:gridCol w="1247907"/>
                <a:gridCol w="1500827"/>
              </a:tblGrid>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标准色</a:t>
                      </a:r>
                    </a:p>
                  </a:txBody>
                  <a:tcPr marL="13103" marR="13103" marT="13103"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金蝶蓝</a:t>
                      </a:r>
                    </a:p>
                  </a:txBody>
                  <a:tcPr marL="13103" marR="13103" marT="13103"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C:100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M:60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G:91</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天蓝</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C:70</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G:185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B:239</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青</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C:75</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Y:75</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R:19</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G:174</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B:103</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橘</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chemeClr val="bg1"/>
                          </a:solidFill>
                          <a:effectLst/>
                          <a:latin typeface="微软雅黑" pitchFamily="34" charset="-122"/>
                          <a:ea typeface="微软雅黑" pitchFamily="34" charset="-122"/>
                        </a:rPr>
                        <a:t>M:60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Y:100</a:t>
                      </a: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R:240</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G:131</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231866">
                <a:tc>
                  <a:txBody>
                    <a:bodyPr/>
                    <a:lstStyle/>
                    <a:p>
                      <a:pPr algn="ctr" fontAlgn="ctr"/>
                      <a:r>
                        <a:rPr lang="zh-CN" altLang="en-US" sz="1200" b="0" i="0" u="none" strike="noStrike" dirty="0">
                          <a:solidFill>
                            <a:schemeClr val="bg1"/>
                          </a:solidFill>
                          <a:effectLst/>
                          <a:latin typeface="微软雅黑" pitchFamily="34" charset="-122"/>
                          <a:ea typeface="微软雅黑" pitchFamily="34" charset="-122"/>
                        </a:rPr>
                        <a:t>辅助色</a:t>
                      </a:r>
                    </a:p>
                  </a:txBody>
                  <a:tcPr marL="13103" marR="13103" marT="1310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1" i="0" u="none" strike="noStrike" dirty="0">
                          <a:solidFill>
                            <a:schemeClr val="bg1"/>
                          </a:solidFill>
                          <a:effectLst/>
                          <a:latin typeface="微软雅黑" pitchFamily="34" charset="-122"/>
                          <a:ea typeface="微软雅黑" pitchFamily="34" charset="-122"/>
                        </a:rPr>
                        <a:t>灰</a:t>
                      </a:r>
                    </a:p>
                  </a:txBody>
                  <a:tcPr marL="13103" marR="13103" marT="13103"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K:85</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l" fontAlgn="ctr"/>
                      <a:r>
                        <a:rPr lang="en-US" altLang="zh-CN" sz="1200" b="0" i="0" u="none" strike="noStrike" dirty="0" smtClean="0">
                          <a:solidFill>
                            <a:schemeClr val="bg1"/>
                          </a:solidFill>
                          <a:effectLst/>
                          <a:latin typeface="微软雅黑" pitchFamily="34" charset="-122"/>
                          <a:ea typeface="微软雅黑" pitchFamily="34" charset="-122"/>
                        </a:rPr>
                        <a:t>R:76</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G:73</a:t>
                      </a:r>
                      <a:r>
                        <a:rPr lang="zh-CN" altLang="en-US" sz="1200" b="0" i="0" u="none" strike="noStrike" dirty="0" smtClean="0">
                          <a:solidFill>
                            <a:schemeClr val="bg1"/>
                          </a:solidFill>
                          <a:effectLst/>
                          <a:latin typeface="微软雅黑" pitchFamily="34" charset="-122"/>
                          <a:ea typeface="微软雅黑" pitchFamily="34" charset="-122"/>
                        </a:rPr>
                        <a:t>，</a:t>
                      </a:r>
                      <a:r>
                        <a:rPr lang="en-US" altLang="zh-CN" sz="1200" b="0" i="0" u="none" strike="noStrike" dirty="0" smtClean="0">
                          <a:solidFill>
                            <a:schemeClr val="bg1"/>
                          </a:solidFill>
                          <a:effectLst/>
                          <a:latin typeface="微软雅黑" pitchFamily="34" charset="-122"/>
                          <a:ea typeface="微软雅黑" pitchFamily="34" charset="-122"/>
                        </a:rPr>
                        <a:t>B:72</a:t>
                      </a:r>
                      <a:endParaRPr lang="en-US" altLang="zh-CN" sz="1200" b="0" i="0" u="none" strike="noStrike" dirty="0">
                        <a:solidFill>
                          <a:schemeClr val="bg1"/>
                        </a:solidFill>
                        <a:effectLst/>
                        <a:latin typeface="微软雅黑" pitchFamily="34" charset="-122"/>
                        <a:ea typeface="微软雅黑" pitchFamily="34" charset="-122"/>
                      </a:endParaRPr>
                    </a:p>
                  </a:txBody>
                  <a:tcPr marL="13103" marR="13103" marT="13103"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bl>
          </a:graphicData>
        </a:graphic>
      </p:graphicFrame>
      <p:pic>
        <p:nvPicPr>
          <p:cNvPr id="8" name="Picture 2" descr="C:\Users\han_lu\Desktop\201203盛世确认可用输出\PPT\素材\金蝶PPT母版视觉元素\金蝶LOGO色块表现\Untitled 2-01.png"/>
          <p:cNvPicPr>
            <a:picLocks noChangeAspect="1" noChangeArrowheads="1"/>
          </p:cNvPicPr>
          <p:nvPr userDrawn="1"/>
        </p:nvPicPr>
        <p:blipFill rotWithShape="1">
          <a:blip r:embed="rId2" cstate="screen">
            <a:extLst>
              <a:ext uri="{28A0092B-C50C-407E-A947-70E740481C1C}">
                <a14:useLocalDpi xmlns="" xmlns:a14="http://schemas.microsoft.com/office/drawing/2010/main"/>
              </a:ext>
            </a:extLst>
          </a:blip>
          <a:srcRect/>
          <a:stretch/>
        </p:blipFill>
        <p:spPr bwMode="auto">
          <a:xfrm>
            <a:off x="4644008" y="6091219"/>
            <a:ext cx="180000" cy="180000"/>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3" descr="C:\Users\han_lu\Desktop\201203盛世确认可用输出\PPT\素材\金蝶PPT母版视觉元素\金蝶LOGO色块表现\Untitled 2-02.png"/>
          <p:cNvPicPr>
            <a:picLocks noChangeAspect="1" noChangeArrowheads="1"/>
          </p:cNvPicPr>
          <p:nvPr userDrawn="1"/>
        </p:nvPicPr>
        <p:blipFill rotWithShape="1">
          <a:blip r:embed="rId3" cstate="screen">
            <a:extLst>
              <a:ext uri="{28A0092B-C50C-407E-A947-70E740481C1C}">
                <a14:useLocalDpi xmlns="" xmlns:a14="http://schemas.microsoft.com/office/drawing/2010/main"/>
              </a:ext>
            </a:extLst>
          </a:blip>
          <a:srcRect/>
          <a:stretch/>
        </p:blipFill>
        <p:spPr bwMode="auto">
          <a:xfrm>
            <a:off x="4644008" y="6315285"/>
            <a:ext cx="180000" cy="180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4" descr="C:\Users\han_lu\Desktop\201203盛世确认可用输出\PPT\素材\金蝶PPT母版视觉元素\金蝶LOGO色块表现\Untitled 2-03.png"/>
          <p:cNvPicPr>
            <a:picLocks noChangeAspect="1" noChangeArrowheads="1"/>
          </p:cNvPicPr>
          <p:nvPr userDrawn="1"/>
        </p:nvPicPr>
        <p:blipFill rotWithShape="1">
          <a:blip r:embed="rId4" cstate="screen">
            <a:extLst>
              <a:ext uri="{28A0092B-C50C-407E-A947-70E740481C1C}">
                <a14:useLocalDpi xmlns="" xmlns:a14="http://schemas.microsoft.com/office/drawing/2010/main"/>
              </a:ext>
            </a:extLst>
          </a:blip>
          <a:srcRect/>
          <a:stretch/>
        </p:blipFill>
        <p:spPr bwMode="auto">
          <a:xfrm>
            <a:off x="4644008" y="5419024"/>
            <a:ext cx="180000" cy="180000"/>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5" descr="C:\Users\han_lu\Desktop\201203盛世确认可用输出\PPT\素材\金蝶PPT母版视觉元素\金蝶LOGO色块表现\Untitled 2-04.png"/>
          <p:cNvPicPr>
            <a:picLocks noChangeAspect="1" noChangeArrowheads="1"/>
          </p:cNvPicPr>
          <p:nvPr userDrawn="1"/>
        </p:nvPicPr>
        <p:blipFill rotWithShape="1">
          <a:blip r:embed="rId5" cstate="screen">
            <a:extLst>
              <a:ext uri="{28A0092B-C50C-407E-A947-70E740481C1C}">
                <a14:useLocalDpi xmlns="" xmlns:a14="http://schemas.microsoft.com/office/drawing/2010/main"/>
              </a:ext>
            </a:extLst>
          </a:blip>
          <a:srcRect/>
          <a:stretch/>
        </p:blipFill>
        <p:spPr bwMode="auto">
          <a:xfrm>
            <a:off x="4644008" y="5867154"/>
            <a:ext cx="180000" cy="180000"/>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6" descr="C:\Users\han_lu\Desktop\201203盛世确认可用输出\PPT\素材\金蝶PPT母版视觉元素\金蝶LOGO色块表现\Untitled 2-05.png"/>
          <p:cNvPicPr>
            <a:picLocks noChangeAspect="1" noChangeArrowheads="1"/>
          </p:cNvPicPr>
          <p:nvPr userDrawn="1"/>
        </p:nvPicPr>
        <p:blipFill rotWithShape="1">
          <a:blip r:embed="rId6" cstate="screen">
            <a:extLst>
              <a:ext uri="{28A0092B-C50C-407E-A947-70E740481C1C}">
                <a14:useLocalDpi xmlns="" xmlns:a14="http://schemas.microsoft.com/office/drawing/2010/main"/>
              </a:ext>
            </a:extLst>
          </a:blip>
          <a:srcRect/>
          <a:stretch/>
        </p:blipFill>
        <p:spPr bwMode="auto">
          <a:xfrm>
            <a:off x="4644008" y="5643089"/>
            <a:ext cx="180000" cy="180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1211281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892" indent="0" algn="ctr">
              <a:buNone/>
              <a:defRPr sz="1500"/>
            </a:lvl2pPr>
            <a:lvl3pPr marL="685783" indent="0" algn="ctr">
              <a:buNone/>
              <a:defRPr sz="140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smtClean="0"/>
              <a:t>Click to edit Master subtitle style</a:t>
            </a:r>
            <a:endParaRPr lang="id-ID"/>
          </a:p>
        </p:txBody>
      </p:sp>
      <p:sp>
        <p:nvSpPr>
          <p:cNvPr id="4" name="Date Placeholder 3"/>
          <p:cNvSpPr>
            <a:spLocks noGrp="1"/>
          </p:cNvSpPr>
          <p:nvPr>
            <p:ph type="dt" sz="half" idx="10"/>
          </p:nvPr>
        </p:nvSpPr>
        <p:spPr>
          <a:xfrm>
            <a:off x="628650" y="4767264"/>
            <a:ext cx="2057400" cy="273844"/>
          </a:xfrm>
          <a:prstGeom prst="rect">
            <a:avLst/>
          </a:prstGeom>
        </p:spPr>
        <p:txBody>
          <a:bodyPr lIns="91438" tIns="45719" rIns="91438" bIns="45719"/>
          <a:lstStyle/>
          <a:p>
            <a:pPr defTabSz="685800"/>
            <a:fld id="{EB5C08A1-7713-47CE-97B4-863D833656A0}" type="datetimeFigureOut">
              <a:rPr lang="id-ID" smtClean="0">
                <a:solidFill>
                  <a:prstClr val="black">
                    <a:tint val="75000"/>
                  </a:prstClr>
                </a:solidFill>
              </a:rPr>
              <a:pPr defTabSz="685800"/>
              <a:t>15/08/2018</a:t>
            </a:fld>
            <a:endParaRPr lang="id-ID">
              <a:solidFill>
                <a:prstClr val="black">
                  <a:tint val="75000"/>
                </a:prstClr>
              </a:solidFill>
            </a:endParaRPr>
          </a:p>
        </p:txBody>
      </p:sp>
      <p:sp>
        <p:nvSpPr>
          <p:cNvPr id="5" name="Footer Placeholder 4"/>
          <p:cNvSpPr>
            <a:spLocks noGrp="1"/>
          </p:cNvSpPr>
          <p:nvPr>
            <p:ph type="ftr" sz="quarter" idx="11"/>
          </p:nvPr>
        </p:nvSpPr>
        <p:spPr>
          <a:xfrm>
            <a:off x="3028950" y="4767264"/>
            <a:ext cx="3086100" cy="273844"/>
          </a:xfrm>
          <a:prstGeom prst="rect">
            <a:avLst/>
          </a:prstGeom>
        </p:spPr>
        <p:txBody>
          <a:bodyPr lIns="91438" tIns="45719" rIns="91438" bIns="45719"/>
          <a:lstStyle/>
          <a:p>
            <a:pPr defTabSz="685800"/>
            <a:endParaRPr lang="id-ID">
              <a:solidFill>
                <a:prstClr val="black">
                  <a:tint val="75000"/>
                </a:prstClr>
              </a:solidFill>
            </a:endParaRPr>
          </a:p>
        </p:txBody>
      </p:sp>
      <p:sp>
        <p:nvSpPr>
          <p:cNvPr id="6" name="Slide Number Placeholder 5"/>
          <p:cNvSpPr>
            <a:spLocks noGrp="1"/>
          </p:cNvSpPr>
          <p:nvPr>
            <p:ph type="sldNum" sz="quarter" idx="12"/>
          </p:nvPr>
        </p:nvSpPr>
        <p:spPr>
          <a:xfrm>
            <a:off x="8143876" y="4767264"/>
            <a:ext cx="371475" cy="273844"/>
          </a:xfrm>
          <a:prstGeom prst="rect">
            <a:avLst/>
          </a:prstGeom>
        </p:spPr>
        <p:txBody>
          <a:bodyPr lIns="68579" tIns="34289" rIns="68579" bIns="34289"/>
          <a:lstStyle/>
          <a:p>
            <a:pPr defTabSz="685800"/>
            <a:fld id="{BD3C9449-514E-4F2F-BDF6-E5528CC1E8B5}" type="slidenum">
              <a:rPr lang="id-ID" smtClean="0">
                <a:solidFill>
                  <a:prstClr val="black"/>
                </a:solidFill>
              </a:rPr>
              <a:pPr defTabSz="685800"/>
              <a:t>‹#›</a:t>
            </a:fld>
            <a:endParaRPr lang="id-ID">
              <a:solidFill>
                <a:prstClr val="black"/>
              </a:solidFill>
            </a:endParaRPr>
          </a:p>
        </p:txBody>
      </p:sp>
    </p:spTree>
    <p:extLst>
      <p:ext uri="{BB962C8B-B14F-4D97-AF65-F5344CB8AC3E}">
        <p14:creationId xmlns="" xmlns:p14="http://schemas.microsoft.com/office/powerpoint/2010/main" val="19326589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1771EA"/>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07"/>
            <a:ext cx="8404856" cy="3667649"/>
          </a:xfrm>
        </p:spPr>
        <p:txBody>
          <a:bodyPr/>
          <a:lstStyle>
            <a:lvl1pPr>
              <a:spcBef>
                <a:spcPts val="1000"/>
              </a:spcBef>
              <a:defRPr sz="1200" baseline="0">
                <a:solidFill>
                  <a:schemeClr val="bg1"/>
                </a:solidFill>
                <a:latin typeface="Microsoft YaHei" charset="-122"/>
                <a:ea typeface="Microsoft YaHei" charset="-122"/>
                <a:cs typeface="Microsoft YaHei" charset="-122"/>
              </a:defRPr>
            </a:lvl1pPr>
            <a:lvl2pPr marL="173034" indent="-119060">
              <a:defRPr sz="1200">
                <a:solidFill>
                  <a:schemeClr val="bg1"/>
                </a:solidFill>
                <a:latin typeface="Microsoft YaHei" charset="-122"/>
                <a:ea typeface="Microsoft YaHei" charset="-122"/>
                <a:cs typeface="Microsoft YaHei" charset="-122"/>
              </a:defRPr>
            </a:lvl2pPr>
            <a:lvl3pPr marL="368291" indent="-153984">
              <a:defRPr sz="1200">
                <a:solidFill>
                  <a:schemeClr val="bg1"/>
                </a:solidFill>
                <a:latin typeface="Microsoft YaHei" charset="-122"/>
                <a:ea typeface="Microsoft YaHei" charset="-122"/>
                <a:cs typeface="Microsoft YaHei" charset="-122"/>
              </a:defRPr>
            </a:lvl3pPr>
            <a:lvl4pPr marL="533387" indent="-123822">
              <a:tabLst/>
              <a:defRPr sz="1200">
                <a:solidFill>
                  <a:schemeClr val="bg1"/>
                </a:solidFill>
                <a:latin typeface="Microsoft YaHei" charset="-122"/>
                <a:ea typeface="Microsoft YaHei" charset="-122"/>
                <a:cs typeface="Microsoft YaHei" charset="-122"/>
              </a:defRPr>
            </a:lvl4pPr>
            <a:lvl5pPr marL="730232" indent="-160334">
              <a:defRPr sz="1200">
                <a:solidFill>
                  <a:schemeClr val="bg1"/>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70" y="222590"/>
            <a:ext cx="8403269" cy="525528"/>
          </a:xfrm>
        </p:spPr>
        <p:txBody>
          <a:bodyPr/>
          <a:lstStyle>
            <a:lvl1pPr>
              <a:defRPr baseline="0">
                <a:solidFill>
                  <a:schemeClr val="bg1"/>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 xmlns:p14="http://schemas.microsoft.com/office/powerpoint/2010/main" val="198516077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9F55FB"/>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07"/>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34" indent="-119060">
              <a:defRPr sz="1200">
                <a:solidFill>
                  <a:srgbClr val="FFFFFF"/>
                </a:solidFill>
                <a:latin typeface="Microsoft YaHei" charset="-122"/>
                <a:ea typeface="Microsoft YaHei" charset="-122"/>
                <a:cs typeface="Microsoft YaHei" charset="-122"/>
              </a:defRPr>
            </a:lvl2pPr>
            <a:lvl3pPr marL="368291" indent="-153984">
              <a:defRPr sz="1200">
                <a:solidFill>
                  <a:srgbClr val="FFFFFF"/>
                </a:solidFill>
                <a:latin typeface="Microsoft YaHei" charset="-122"/>
                <a:ea typeface="Microsoft YaHei" charset="-122"/>
                <a:cs typeface="Microsoft YaHei" charset="-122"/>
              </a:defRPr>
            </a:lvl3pPr>
            <a:lvl4pPr marL="533387" indent="-123822">
              <a:tabLst/>
              <a:defRPr sz="1200">
                <a:solidFill>
                  <a:srgbClr val="FFFFFF"/>
                </a:solidFill>
                <a:latin typeface="Microsoft YaHei" charset="-122"/>
                <a:ea typeface="Microsoft YaHei" charset="-122"/>
                <a:cs typeface="Microsoft YaHei" charset="-122"/>
              </a:defRPr>
            </a:lvl4pPr>
            <a:lvl5pPr marL="730232" indent="-160334">
              <a:defRPr sz="1200">
                <a:solidFill>
                  <a:srgbClr val="FFFFFF"/>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70"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 xmlns:p14="http://schemas.microsoft.com/office/powerpoint/2010/main" val="420091505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mparison">
    <p:bg>
      <p:bgPr>
        <a:solidFill>
          <a:srgbClr val="24BEBC"/>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07"/>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34" indent="-119060">
              <a:defRPr sz="1200">
                <a:solidFill>
                  <a:srgbClr val="FFFFFF"/>
                </a:solidFill>
                <a:latin typeface="Microsoft YaHei" charset="-122"/>
                <a:ea typeface="Microsoft YaHei" charset="-122"/>
                <a:cs typeface="Microsoft YaHei" charset="-122"/>
              </a:defRPr>
            </a:lvl2pPr>
            <a:lvl3pPr marL="368291" indent="-153984">
              <a:defRPr sz="1200">
                <a:solidFill>
                  <a:srgbClr val="FFFFFF"/>
                </a:solidFill>
                <a:latin typeface="Microsoft YaHei" charset="-122"/>
                <a:ea typeface="Microsoft YaHei" charset="-122"/>
                <a:cs typeface="Microsoft YaHei" charset="-122"/>
              </a:defRPr>
            </a:lvl3pPr>
            <a:lvl4pPr marL="533387" indent="-123822">
              <a:tabLst/>
              <a:defRPr sz="1200">
                <a:solidFill>
                  <a:srgbClr val="FFFFFF"/>
                </a:solidFill>
                <a:latin typeface="Microsoft YaHei" charset="-122"/>
                <a:ea typeface="Microsoft YaHei" charset="-122"/>
                <a:cs typeface="Microsoft YaHei" charset="-122"/>
              </a:defRPr>
            </a:lvl4pPr>
            <a:lvl5pPr marL="730232" indent="-160334">
              <a:defRPr sz="1200">
                <a:solidFill>
                  <a:srgbClr val="FFFFFF"/>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70"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 xmlns:p14="http://schemas.microsoft.com/office/powerpoint/2010/main" val="5861660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omparison">
    <p:bg>
      <p:bgPr>
        <a:solidFill>
          <a:srgbClr val="24215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3870"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sp>
        <p:nvSpPr>
          <p:cNvPr id="10" name="Rectangle 9"/>
          <p:cNvSpPr/>
          <p:nvPr userDrawn="1"/>
        </p:nvSpPr>
        <p:spPr>
          <a:xfrm>
            <a:off x="2" y="4735042"/>
            <a:ext cx="9143999" cy="408459"/>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457189" fontAlgn="auto">
              <a:spcBef>
                <a:spcPts val="0"/>
              </a:spcBef>
              <a:spcAft>
                <a:spcPts val="0"/>
              </a:spcAft>
            </a:pPr>
            <a:endParaRPr lang="en-US" sz="1800">
              <a:solidFill>
                <a:srgbClr val="1771EA"/>
              </a:solidFill>
            </a:endParaRPr>
          </a:p>
        </p:txBody>
      </p:sp>
      <p:sp>
        <p:nvSpPr>
          <p:cNvPr id="11" name="Text Box 5"/>
          <p:cNvSpPr txBox="1">
            <a:spLocks noChangeArrowheads="1"/>
          </p:cNvSpPr>
          <p:nvPr userDrawn="1"/>
        </p:nvSpPr>
        <p:spPr bwMode="auto">
          <a:xfrm>
            <a:off x="443870" y="4924535"/>
            <a:ext cx="230187" cy="1269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defTabSz="457189" fontAlgn="auto">
              <a:spcBef>
                <a:spcPct val="50000"/>
              </a:spcBef>
              <a:spcAft>
                <a:spcPts val="0"/>
              </a:spcAft>
              <a:defRPr/>
            </a:pPr>
            <a:fld id="{046AD7C7-DE3F-5E43-A3A8-CA80750AE375}" type="slidenum">
              <a:rPr kumimoji="0" lang="en-US" altLang="zh-CN" sz="800" smtClean="0">
                <a:solidFill>
                  <a:prstClr val="white"/>
                </a:solidFill>
                <a:latin typeface="Arial"/>
                <a:cs typeface="Arial"/>
              </a:rPr>
              <a:pPr defTabSz="457189" fontAlgn="auto">
                <a:spcBef>
                  <a:spcPct val="50000"/>
                </a:spcBef>
                <a:spcAft>
                  <a:spcPts val="0"/>
                </a:spcAft>
                <a:defRPr/>
              </a:pPr>
              <a:t>‹#›</a:t>
            </a:fld>
            <a:endParaRPr kumimoji="0" lang="en-US" altLang="zh-CN" sz="800" dirty="0" smtClean="0">
              <a:solidFill>
                <a:prstClr val="white"/>
              </a:solidFill>
              <a:latin typeface="Arial"/>
              <a:cs typeface="Arial"/>
            </a:endParaRPr>
          </a:p>
        </p:txBody>
      </p:sp>
      <p:sp>
        <p:nvSpPr>
          <p:cNvPr id="7" name="Content Placeholder 5"/>
          <p:cNvSpPr>
            <a:spLocks noGrp="1"/>
          </p:cNvSpPr>
          <p:nvPr>
            <p:ph sz="quarter" idx="12" hasCustomPrompt="1"/>
          </p:nvPr>
        </p:nvSpPr>
        <p:spPr>
          <a:xfrm>
            <a:off x="443869" y="1079507"/>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34" indent="-119060">
              <a:defRPr sz="1200">
                <a:solidFill>
                  <a:srgbClr val="FFFFFF"/>
                </a:solidFill>
                <a:latin typeface="Microsoft YaHei" charset="-122"/>
                <a:ea typeface="Microsoft YaHei" charset="-122"/>
                <a:cs typeface="Microsoft YaHei" charset="-122"/>
              </a:defRPr>
            </a:lvl2pPr>
            <a:lvl3pPr marL="368291" indent="-153984">
              <a:defRPr sz="1200">
                <a:solidFill>
                  <a:srgbClr val="FFFFFF"/>
                </a:solidFill>
                <a:latin typeface="Microsoft YaHei" charset="-122"/>
                <a:ea typeface="Microsoft YaHei" charset="-122"/>
                <a:cs typeface="Microsoft YaHei" charset="-122"/>
              </a:defRPr>
            </a:lvl3pPr>
            <a:lvl4pPr marL="533387" indent="-123822">
              <a:tabLst/>
              <a:defRPr sz="1200">
                <a:solidFill>
                  <a:srgbClr val="FFFFFF"/>
                </a:solidFill>
                <a:latin typeface="Microsoft YaHei" charset="-122"/>
                <a:ea typeface="Microsoft YaHei" charset="-122"/>
                <a:cs typeface="Microsoft YaHei" charset="-122"/>
              </a:defRPr>
            </a:lvl4pPr>
            <a:lvl5pPr marL="730232" indent="-160334">
              <a:defRPr sz="1200">
                <a:solidFill>
                  <a:srgbClr val="FFFFFF"/>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图片 12"/>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 xmlns:p14="http://schemas.microsoft.com/office/powerpoint/2010/main" val="212662686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omparison">
    <p:bg>
      <p:bgPr>
        <a:solidFill>
          <a:srgbClr val="1771E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3869" y="215067"/>
            <a:ext cx="8417186" cy="4539497"/>
          </a:xfrm>
        </p:spPr>
        <p:txBody>
          <a:bodyPr/>
          <a:lstStyle>
            <a:lvl1pPr>
              <a:defRPr sz="4900" baseline="0">
                <a:solidFill>
                  <a:schemeClr val="bg1"/>
                </a:solidFill>
                <a:latin typeface="Microsoft YaHei" charset="-122"/>
                <a:ea typeface="Microsoft YaHei" charset="-122"/>
                <a:cs typeface="Microsoft YaHei" charset="-122"/>
              </a:defRPr>
            </a:lvl1pPr>
          </a:lstStyle>
          <a:p>
            <a:r>
              <a:rPr lang="en-US" dirty="0"/>
              <a:t>Header </a:t>
            </a:r>
            <a:r>
              <a:rPr lang="en-US" altLang="zh-CN" dirty="0" smtClean="0"/>
              <a:t>49</a:t>
            </a:r>
            <a:r>
              <a:rPr lang="en-US" dirty="0" smtClean="0"/>
              <a:t>pt – </a:t>
            </a:r>
            <a:br>
              <a:rPr lang="en-US" dirty="0" smtClean="0"/>
            </a:br>
            <a:r>
              <a:rPr lang="en-US" dirty="0" smtClean="0"/>
              <a:t>CONTENT</a:t>
            </a:r>
            <a:r>
              <a:rPr lang="en-US" dirty="0"/>
              <a:t>, </a:t>
            </a:r>
            <a:r>
              <a:rPr lang="en-US" dirty="0" smtClean="0"/>
              <a:t/>
            </a:r>
            <a:br>
              <a:rPr lang="en-US" dirty="0" smtClean="0"/>
            </a:br>
            <a:r>
              <a:rPr lang="en-US" dirty="0" smtClean="0"/>
              <a:t>BULLET</a:t>
            </a:r>
            <a:r>
              <a:rPr lang="en-US" dirty="0"/>
              <a:t>/DASH </a:t>
            </a:r>
            <a:r>
              <a:rPr lang="en-US" altLang="zh-CN" dirty="0" smtClean="0"/>
              <a:t>49</a:t>
            </a:r>
            <a:r>
              <a:rPr lang="en-US" dirty="0" smtClean="0"/>
              <a:t>pt</a:t>
            </a:r>
            <a:endParaRPr lang="en-US" dirty="0"/>
          </a:p>
        </p:txBody>
      </p:sp>
      <p:pic>
        <p:nvPicPr>
          <p:cNvPr id="5" name="图片 4"/>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7217764" y="186030"/>
            <a:ext cx="1629374" cy="338910"/>
          </a:xfrm>
          <a:prstGeom prst="rect">
            <a:avLst/>
          </a:prstGeom>
        </p:spPr>
      </p:pic>
    </p:spTree>
    <p:extLst>
      <p:ext uri="{BB962C8B-B14F-4D97-AF65-F5344CB8AC3E}">
        <p14:creationId xmlns="" xmlns:p14="http://schemas.microsoft.com/office/powerpoint/2010/main" val="179769905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2100" y="222590"/>
            <a:ext cx="8555039" cy="525528"/>
          </a:xfrm>
        </p:spPr>
        <p:txBody>
          <a:bodyPr/>
          <a:lstStyle>
            <a:lvl1pPr>
              <a:defRPr baseline="0">
                <a:solidFill>
                  <a:schemeClr val="tx1"/>
                </a:solidFill>
              </a:defRPr>
            </a:lvl1pPr>
          </a:lstStyle>
          <a:p>
            <a:r>
              <a:rPr lang="en-US" dirty="0"/>
              <a:t>Header 16pt – 2 COLUMNS </a:t>
            </a:r>
            <a:r>
              <a:rPr lang="en-US" dirty="0" err="1"/>
              <a:t>w</a:t>
            </a:r>
            <a:r>
              <a:rPr lang="en-US" dirty="0"/>
              <a:t>-HEADERS</a:t>
            </a:r>
          </a:p>
        </p:txBody>
      </p:sp>
      <p:sp>
        <p:nvSpPr>
          <p:cNvPr id="10" name="Text Placeholder 17"/>
          <p:cNvSpPr>
            <a:spLocks noGrp="1"/>
          </p:cNvSpPr>
          <p:nvPr>
            <p:ph type="body" sz="quarter" idx="16" hasCustomPrompt="1"/>
          </p:nvPr>
        </p:nvSpPr>
        <p:spPr>
          <a:xfrm>
            <a:off x="292100" y="1109367"/>
            <a:ext cx="4130675" cy="526111"/>
          </a:xfrm>
        </p:spPr>
        <p:txBody>
          <a:bodyPr/>
          <a:lstStyle>
            <a:lvl1pPr>
              <a:lnSpc>
                <a:spcPct val="86000"/>
              </a:lnSpc>
              <a:spcBef>
                <a:spcPts val="0"/>
              </a:spcBef>
              <a:defRPr sz="1800">
                <a:solidFill>
                  <a:srgbClr val="000000"/>
                </a:solidFill>
              </a:defRPr>
            </a:lvl1pPr>
          </a:lstStyle>
          <a:p>
            <a:pPr lvl="0"/>
            <a:r>
              <a:rPr lang="en-US" dirty="0"/>
              <a:t>Column title – 2 lines max</a:t>
            </a:r>
          </a:p>
        </p:txBody>
      </p:sp>
      <p:sp>
        <p:nvSpPr>
          <p:cNvPr id="11" name="Text Placeholder 17"/>
          <p:cNvSpPr>
            <a:spLocks noGrp="1"/>
          </p:cNvSpPr>
          <p:nvPr>
            <p:ph type="body" sz="quarter" idx="17" hasCustomPrompt="1"/>
          </p:nvPr>
        </p:nvSpPr>
        <p:spPr>
          <a:xfrm>
            <a:off x="4725282" y="1109367"/>
            <a:ext cx="4121856" cy="526111"/>
          </a:xfrm>
        </p:spPr>
        <p:txBody>
          <a:bodyPr/>
          <a:lstStyle>
            <a:lvl1pPr>
              <a:lnSpc>
                <a:spcPct val="86000"/>
              </a:lnSpc>
              <a:spcBef>
                <a:spcPts val="0"/>
              </a:spcBef>
              <a:defRPr sz="1800">
                <a:solidFill>
                  <a:srgbClr val="000000"/>
                </a:solidFill>
              </a:defRPr>
            </a:lvl1pPr>
          </a:lstStyle>
          <a:p>
            <a:pPr lvl="0"/>
            <a:r>
              <a:rPr lang="en-US" dirty="0"/>
              <a:t>Column title – 2 lines max</a:t>
            </a:r>
          </a:p>
        </p:txBody>
      </p:sp>
      <p:sp>
        <p:nvSpPr>
          <p:cNvPr id="12" name="Content Placeholder 5"/>
          <p:cNvSpPr>
            <a:spLocks noGrp="1"/>
          </p:cNvSpPr>
          <p:nvPr>
            <p:ph sz="quarter" idx="12" hasCustomPrompt="1"/>
          </p:nvPr>
        </p:nvSpPr>
        <p:spPr>
          <a:xfrm>
            <a:off x="292101" y="1727542"/>
            <a:ext cx="4130675" cy="3023846"/>
          </a:xfrm>
        </p:spPr>
        <p:txBody>
          <a:bodyPr/>
          <a:lstStyle>
            <a:lvl1pPr>
              <a:spcBef>
                <a:spcPts val="1000"/>
              </a:spcBef>
              <a:defRPr sz="1600" baseline="0">
                <a:solidFill>
                  <a:schemeClr val="tx1"/>
                </a:solidFill>
              </a:defRPr>
            </a:lvl1pPr>
            <a:lvl2pPr marL="169859" indent="-115885">
              <a:defRPr sz="1600">
                <a:solidFill>
                  <a:schemeClr val="tx1"/>
                </a:solidFill>
              </a:defRPr>
            </a:lvl2pPr>
            <a:lvl3pPr marL="377816" indent="-163509">
              <a:defRPr sz="1500">
                <a:solidFill>
                  <a:schemeClr val="tx1"/>
                </a:solidFill>
              </a:defRPr>
            </a:lvl3pPr>
            <a:lvl4pPr marL="533387" indent="-123822">
              <a:tabLst/>
              <a:defRPr sz="1400">
                <a:solidFill>
                  <a:schemeClr val="tx1"/>
                </a:solidFill>
              </a:defRPr>
            </a:lvl4pPr>
            <a:lvl5pPr marL="723882" indent="-153984">
              <a:defRPr sz="1300">
                <a:solidFill>
                  <a:schemeClr val="tx1"/>
                </a:solidFill>
              </a:defRPr>
            </a:lvl5pPr>
          </a:lstStyle>
          <a:p>
            <a:pPr lvl="0"/>
            <a:r>
              <a:rPr lang="en-US" dirty="0"/>
              <a:t>16pt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p:cNvSpPr>
            <a:spLocks noGrp="1"/>
          </p:cNvSpPr>
          <p:nvPr>
            <p:ph sz="quarter" idx="18" hasCustomPrompt="1"/>
          </p:nvPr>
        </p:nvSpPr>
        <p:spPr>
          <a:xfrm>
            <a:off x="4725283" y="1727542"/>
            <a:ext cx="4130675" cy="3023846"/>
          </a:xfrm>
        </p:spPr>
        <p:txBody>
          <a:bodyPr/>
          <a:lstStyle>
            <a:lvl1pPr>
              <a:spcBef>
                <a:spcPts val="1000"/>
              </a:spcBef>
              <a:defRPr sz="1600" baseline="0">
                <a:solidFill>
                  <a:schemeClr val="tx1"/>
                </a:solidFill>
              </a:defRPr>
            </a:lvl1pPr>
            <a:lvl2pPr marL="169859" indent="-115885">
              <a:defRPr sz="1600">
                <a:solidFill>
                  <a:schemeClr val="tx1"/>
                </a:solidFill>
              </a:defRPr>
            </a:lvl2pPr>
            <a:lvl3pPr marL="377816" indent="-163509">
              <a:defRPr sz="1500">
                <a:solidFill>
                  <a:schemeClr val="tx1"/>
                </a:solidFill>
              </a:defRPr>
            </a:lvl3pPr>
            <a:lvl4pPr marL="533387" indent="-123822">
              <a:tabLst/>
              <a:defRPr sz="1400">
                <a:solidFill>
                  <a:schemeClr val="tx1"/>
                </a:solidFill>
              </a:defRPr>
            </a:lvl4pPr>
            <a:lvl5pPr marL="723882" indent="-153984">
              <a:defRPr sz="1300">
                <a:solidFill>
                  <a:schemeClr val="tx1"/>
                </a:solidFill>
              </a:defRPr>
            </a:lvl5pPr>
          </a:lstStyle>
          <a:p>
            <a:pPr lvl="0"/>
            <a:r>
              <a:rPr lang="en-US" dirty="0"/>
              <a:t>16pt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190826841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image" Target="../media/image8.png"/><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image" Target="../media/image11.png"/><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image" Target="../media/image10.png"/><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4" name="Group 63"/>
          <p:cNvGrpSpPr/>
          <p:nvPr userDrawn="1"/>
        </p:nvGrpSpPr>
        <p:grpSpPr>
          <a:xfrm>
            <a:off x="453873" y="-222553"/>
            <a:ext cx="8232928" cy="169334"/>
            <a:chOff x="453872" y="-222553"/>
            <a:chExt cx="8232928" cy="186268"/>
          </a:xfrm>
        </p:grpSpPr>
        <p:grpSp>
          <p:nvGrpSpPr>
            <p:cNvPr id="13" name="Group 12"/>
            <p:cNvGrpSpPr/>
            <p:nvPr userDrawn="1"/>
          </p:nvGrpSpPr>
          <p:grpSpPr>
            <a:xfrm>
              <a:off x="3196165" y="-205619"/>
              <a:ext cx="690488" cy="169334"/>
              <a:chOff x="2818189" y="-243417"/>
              <a:chExt cx="690488" cy="243417"/>
            </a:xfrm>
          </p:grpSpPr>
          <p:grpSp>
            <p:nvGrpSpPr>
              <p:cNvPr id="14" name="Group 13"/>
              <p:cNvGrpSpPr/>
              <p:nvPr userDrawn="1"/>
            </p:nvGrpSpPr>
            <p:grpSpPr>
              <a:xfrm rot="5400000">
                <a:off x="2867502" y="-292730"/>
                <a:ext cx="243417" cy="342044"/>
                <a:chOff x="-91018" y="1216025"/>
                <a:chExt cx="243417" cy="342044"/>
              </a:xfrm>
            </p:grpSpPr>
            <p:cxnSp>
              <p:nvCxnSpPr>
                <p:cNvPr id="16" name="Straight Connector 15"/>
                <p:cNvCxnSpPr/>
                <p:nvPr userDrawn="1"/>
              </p:nvCxnSpPr>
              <p:spPr>
                <a:xfrm flipH="1">
                  <a:off x="-91018" y="15580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91018" y="12160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userDrawn="1"/>
            </p:nvCxnSpPr>
            <p:spPr>
              <a:xfrm rot="5400000" flipH="1">
                <a:off x="3386968" y="-121708"/>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3" name="Straight Connector 22"/>
            <p:cNvCxnSpPr/>
            <p:nvPr userDrawn="1"/>
          </p:nvCxnSpPr>
          <p:spPr>
            <a:xfrm rot="5400000" flipH="1">
              <a:off x="369205"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rot="5400000" flipH="1">
              <a:off x="8602133"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userDrawn="1"/>
        </p:nvGrpSpPr>
        <p:grpSpPr>
          <a:xfrm>
            <a:off x="-1081337" y="-53219"/>
            <a:ext cx="646288" cy="646288"/>
            <a:chOff x="-1138755" y="0"/>
            <a:chExt cx="646288" cy="646288"/>
          </a:xfrm>
          <a:solidFill>
            <a:srgbClr val="24215F"/>
          </a:solidFill>
        </p:grpSpPr>
        <p:sp>
          <p:nvSpPr>
            <p:cNvPr id="43" name="Rectangle 42"/>
            <p:cNvSpPr/>
            <p:nvPr userDrawn="1"/>
          </p:nvSpPr>
          <p:spPr>
            <a:xfrm>
              <a:off x="-1138755" y="0"/>
              <a:ext cx="646288" cy="64628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fontAlgn="auto">
                <a:spcBef>
                  <a:spcPts val="0"/>
                </a:spcBef>
                <a:spcAft>
                  <a:spcPts val="0"/>
                </a:spcAft>
              </a:pPr>
              <a:endParaRPr lang="en-US" sz="800">
                <a:solidFill>
                  <a:prstClr val="white"/>
                </a:solidFill>
              </a:endParaRPr>
            </a:p>
          </p:txBody>
        </p:sp>
        <p:sp>
          <p:nvSpPr>
            <p:cNvPr id="44" name="TextBox 43"/>
            <p:cNvSpPr txBox="1"/>
            <p:nvPr userDrawn="1"/>
          </p:nvSpPr>
          <p:spPr>
            <a:xfrm>
              <a:off x="-1138755" y="0"/>
              <a:ext cx="378630" cy="461665"/>
            </a:xfrm>
            <a:prstGeom prst="rect">
              <a:avLst/>
            </a:prstGeom>
            <a:grpFill/>
          </p:spPr>
          <p:txBody>
            <a:bodyPr wrap="none" rtlCol="0">
              <a:spAutoFit/>
            </a:bodyPr>
            <a:lstStyle/>
            <a:p>
              <a:pPr defTabSz="457189" fontAlgn="auto">
                <a:spcBef>
                  <a:spcPts val="0"/>
                </a:spcBef>
                <a:spcAft>
                  <a:spcPts val="0"/>
                </a:spcAft>
              </a:pPr>
              <a:r>
                <a:rPr lang="en-US" sz="800" dirty="0" smtClean="0">
                  <a:solidFill>
                    <a:prstClr val="white"/>
                  </a:solidFill>
                  <a:latin typeface="Calibri"/>
                </a:rPr>
                <a:t>R:</a:t>
              </a:r>
              <a:r>
                <a:rPr lang="en-US" altLang="zh-CN" sz="800" dirty="0" smtClean="0">
                  <a:solidFill>
                    <a:prstClr val="white"/>
                  </a:solidFill>
                  <a:latin typeface="Calibri"/>
                  <a:ea typeface="宋体"/>
                </a:rPr>
                <a:t>36</a:t>
              </a:r>
              <a:endParaRPr lang="en-US" sz="800" dirty="0" smtClean="0">
                <a:solidFill>
                  <a:prstClr val="white"/>
                </a:solidFill>
                <a:latin typeface="Calibri"/>
              </a:endParaRPr>
            </a:p>
            <a:p>
              <a:pPr defTabSz="457189" fontAlgn="auto">
                <a:spcBef>
                  <a:spcPts val="0"/>
                </a:spcBef>
                <a:spcAft>
                  <a:spcPts val="0"/>
                </a:spcAft>
              </a:pPr>
              <a:r>
                <a:rPr lang="en-US" sz="800" dirty="0" smtClean="0">
                  <a:solidFill>
                    <a:prstClr val="white"/>
                  </a:solidFill>
                  <a:latin typeface="Calibri"/>
                </a:rPr>
                <a:t>G:</a:t>
              </a:r>
              <a:r>
                <a:rPr lang="en-US" altLang="zh-CN" sz="800" dirty="0" smtClean="0">
                  <a:solidFill>
                    <a:prstClr val="white"/>
                  </a:solidFill>
                  <a:latin typeface="Calibri"/>
                  <a:ea typeface="宋体"/>
                </a:rPr>
                <a:t>33</a:t>
              </a:r>
              <a:endParaRPr lang="en-US" sz="800" dirty="0" smtClean="0">
                <a:solidFill>
                  <a:prstClr val="white"/>
                </a:solidFill>
                <a:latin typeface="Calibri"/>
              </a:endParaRPr>
            </a:p>
            <a:p>
              <a:pPr defTabSz="457189" fontAlgn="auto">
                <a:spcBef>
                  <a:spcPts val="0"/>
                </a:spcBef>
                <a:spcAft>
                  <a:spcPts val="0"/>
                </a:spcAft>
              </a:pPr>
              <a:r>
                <a:rPr lang="en-US" sz="800" dirty="0" smtClean="0">
                  <a:solidFill>
                    <a:prstClr val="white"/>
                  </a:solidFill>
                  <a:latin typeface="Calibri"/>
                </a:rPr>
                <a:t>B:</a:t>
              </a:r>
              <a:r>
                <a:rPr lang="en-US" altLang="zh-CN" sz="800" dirty="0" smtClean="0">
                  <a:solidFill>
                    <a:prstClr val="white"/>
                  </a:solidFill>
                  <a:latin typeface="Calibri"/>
                  <a:ea typeface="宋体"/>
                </a:rPr>
                <a:t>9</a:t>
              </a:r>
              <a:r>
                <a:rPr lang="en-US" sz="800" dirty="0" smtClean="0">
                  <a:solidFill>
                    <a:prstClr val="white"/>
                  </a:solidFill>
                  <a:latin typeface="Calibri"/>
                </a:rPr>
                <a:t>5</a:t>
              </a:r>
              <a:endParaRPr lang="en-US" sz="800" dirty="0">
                <a:solidFill>
                  <a:prstClr val="white"/>
                </a:solidFill>
                <a:latin typeface="Calibri"/>
              </a:endParaRPr>
            </a:p>
          </p:txBody>
        </p:sp>
      </p:grpSp>
      <p:grpSp>
        <p:nvGrpSpPr>
          <p:cNvPr id="45" name="Group 44"/>
          <p:cNvGrpSpPr/>
          <p:nvPr userDrawn="1"/>
        </p:nvGrpSpPr>
        <p:grpSpPr>
          <a:xfrm>
            <a:off x="-1081337" y="659219"/>
            <a:ext cx="646288" cy="646288"/>
            <a:chOff x="-1138755" y="0"/>
            <a:chExt cx="646288" cy="646288"/>
          </a:xfrm>
        </p:grpSpPr>
        <p:sp>
          <p:nvSpPr>
            <p:cNvPr id="46" name="Rectangle 45"/>
            <p:cNvSpPr/>
            <p:nvPr userDrawn="1"/>
          </p:nvSpPr>
          <p:spPr>
            <a:xfrm>
              <a:off x="-1138755" y="0"/>
              <a:ext cx="646288" cy="646288"/>
            </a:xfrm>
            <a:prstGeom prst="rect">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fontAlgn="auto">
                <a:spcBef>
                  <a:spcPts val="0"/>
                </a:spcBef>
                <a:spcAft>
                  <a:spcPts val="0"/>
                </a:spcAft>
              </a:pPr>
              <a:endParaRPr lang="en-US" sz="800">
                <a:solidFill>
                  <a:prstClr val="white"/>
                </a:solidFill>
              </a:endParaRPr>
            </a:p>
          </p:txBody>
        </p:sp>
        <p:sp>
          <p:nvSpPr>
            <p:cNvPr id="47" name="TextBox 46"/>
            <p:cNvSpPr txBox="1"/>
            <p:nvPr userDrawn="1"/>
          </p:nvSpPr>
          <p:spPr>
            <a:xfrm>
              <a:off x="-1138755" y="0"/>
              <a:ext cx="429926" cy="461665"/>
            </a:xfrm>
            <a:prstGeom prst="rect">
              <a:avLst/>
            </a:prstGeom>
            <a:noFill/>
          </p:spPr>
          <p:txBody>
            <a:bodyPr wrap="none" rtlCol="0">
              <a:spAutoFit/>
            </a:bodyPr>
            <a:lstStyle/>
            <a:p>
              <a:pPr defTabSz="457189" fontAlgn="auto">
                <a:spcBef>
                  <a:spcPts val="0"/>
                </a:spcBef>
                <a:spcAft>
                  <a:spcPts val="0"/>
                </a:spcAft>
              </a:pPr>
              <a:r>
                <a:rPr lang="en-US" sz="800" dirty="0" smtClean="0">
                  <a:solidFill>
                    <a:prstClr val="white"/>
                  </a:solidFill>
                  <a:latin typeface="Calibri"/>
                </a:rPr>
                <a:t>R:</a:t>
              </a:r>
              <a:r>
                <a:rPr lang="en-US" altLang="zh-CN" sz="800" dirty="0" smtClean="0">
                  <a:solidFill>
                    <a:prstClr val="white"/>
                  </a:solidFill>
                  <a:latin typeface="Calibri"/>
                  <a:ea typeface="宋体"/>
                </a:rPr>
                <a:t>23</a:t>
              </a:r>
              <a:endParaRPr lang="en-US" sz="800" dirty="0" smtClean="0">
                <a:solidFill>
                  <a:prstClr val="white"/>
                </a:solidFill>
                <a:latin typeface="Calibri"/>
              </a:endParaRPr>
            </a:p>
            <a:p>
              <a:pPr defTabSz="457189" fontAlgn="auto">
                <a:spcBef>
                  <a:spcPts val="0"/>
                </a:spcBef>
                <a:spcAft>
                  <a:spcPts val="0"/>
                </a:spcAft>
              </a:pPr>
              <a:r>
                <a:rPr lang="en-US" sz="800" dirty="0" smtClean="0">
                  <a:solidFill>
                    <a:prstClr val="white"/>
                  </a:solidFill>
                  <a:latin typeface="Calibri"/>
                </a:rPr>
                <a:t>G:1</a:t>
              </a:r>
              <a:r>
                <a:rPr lang="en-US" altLang="zh-CN" sz="800" dirty="0" smtClean="0">
                  <a:solidFill>
                    <a:prstClr val="white"/>
                  </a:solidFill>
                  <a:latin typeface="Calibri"/>
                  <a:ea typeface="宋体"/>
                </a:rPr>
                <a:t>36</a:t>
              </a:r>
              <a:endParaRPr lang="en-US" sz="800" dirty="0" smtClean="0">
                <a:solidFill>
                  <a:prstClr val="white"/>
                </a:solidFill>
                <a:latin typeface="Calibri"/>
              </a:endParaRPr>
            </a:p>
            <a:p>
              <a:pPr defTabSz="457189" fontAlgn="auto">
                <a:spcBef>
                  <a:spcPts val="0"/>
                </a:spcBef>
                <a:spcAft>
                  <a:spcPts val="0"/>
                </a:spcAft>
              </a:pPr>
              <a:r>
                <a:rPr lang="en-US" sz="800" dirty="0" smtClean="0">
                  <a:solidFill>
                    <a:prstClr val="white"/>
                  </a:solidFill>
                  <a:latin typeface="Calibri"/>
                </a:rPr>
                <a:t>B:</a:t>
              </a:r>
              <a:r>
                <a:rPr lang="en-US" altLang="zh-CN" sz="800" dirty="0" smtClean="0">
                  <a:solidFill>
                    <a:prstClr val="white"/>
                  </a:solidFill>
                  <a:latin typeface="Calibri"/>
                  <a:ea typeface="宋体"/>
                </a:rPr>
                <a:t>238</a:t>
              </a:r>
              <a:endParaRPr lang="en-US" sz="800" dirty="0">
                <a:solidFill>
                  <a:prstClr val="white"/>
                </a:solidFill>
                <a:latin typeface="Calibri"/>
              </a:endParaRPr>
            </a:p>
          </p:txBody>
        </p:sp>
      </p:grpSp>
      <p:grpSp>
        <p:nvGrpSpPr>
          <p:cNvPr id="48" name="Group 47"/>
          <p:cNvGrpSpPr/>
          <p:nvPr userDrawn="1"/>
        </p:nvGrpSpPr>
        <p:grpSpPr>
          <a:xfrm>
            <a:off x="-1081337" y="1371656"/>
            <a:ext cx="646288" cy="646288"/>
            <a:chOff x="-1138755" y="0"/>
            <a:chExt cx="646288" cy="646288"/>
          </a:xfrm>
        </p:grpSpPr>
        <p:sp>
          <p:nvSpPr>
            <p:cNvPr id="49" name="Rectangle 48"/>
            <p:cNvSpPr/>
            <p:nvPr userDrawn="1"/>
          </p:nvSpPr>
          <p:spPr>
            <a:xfrm>
              <a:off x="-1138755" y="0"/>
              <a:ext cx="646288" cy="646288"/>
            </a:xfrm>
            <a:prstGeom prst="rect">
              <a:avLst/>
            </a:prstGeom>
            <a:solidFill>
              <a:srgbClr val="25C1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fontAlgn="auto">
                <a:spcBef>
                  <a:spcPts val="0"/>
                </a:spcBef>
                <a:spcAft>
                  <a:spcPts val="0"/>
                </a:spcAft>
              </a:pPr>
              <a:endParaRPr lang="en-US" sz="800">
                <a:solidFill>
                  <a:prstClr val="white"/>
                </a:solidFill>
              </a:endParaRPr>
            </a:p>
          </p:txBody>
        </p:sp>
        <p:sp>
          <p:nvSpPr>
            <p:cNvPr id="50" name="TextBox 49"/>
            <p:cNvSpPr txBox="1"/>
            <p:nvPr userDrawn="1"/>
          </p:nvSpPr>
          <p:spPr>
            <a:xfrm>
              <a:off x="-1138755" y="0"/>
              <a:ext cx="429926" cy="461665"/>
            </a:xfrm>
            <a:prstGeom prst="rect">
              <a:avLst/>
            </a:prstGeom>
            <a:noFill/>
          </p:spPr>
          <p:txBody>
            <a:bodyPr wrap="none" rtlCol="0">
              <a:spAutoFit/>
            </a:bodyPr>
            <a:lstStyle/>
            <a:p>
              <a:pPr defTabSz="457189" fontAlgn="auto">
                <a:spcBef>
                  <a:spcPts val="0"/>
                </a:spcBef>
                <a:spcAft>
                  <a:spcPts val="0"/>
                </a:spcAft>
              </a:pPr>
              <a:r>
                <a:rPr lang="en-US" sz="800" dirty="0" smtClean="0">
                  <a:solidFill>
                    <a:prstClr val="black"/>
                  </a:solidFill>
                  <a:latin typeface="Calibri"/>
                </a:rPr>
                <a:t>R:</a:t>
              </a:r>
              <a:r>
                <a:rPr lang="en-US" altLang="zh-CN" sz="800" dirty="0" smtClean="0">
                  <a:solidFill>
                    <a:prstClr val="black"/>
                  </a:solidFill>
                  <a:latin typeface="Calibri"/>
                  <a:ea typeface="宋体"/>
                </a:rPr>
                <a:t>35</a:t>
              </a:r>
              <a:endParaRPr lang="en-US" sz="800" dirty="0" smtClean="0">
                <a:solidFill>
                  <a:prstClr val="black"/>
                </a:solidFill>
                <a:latin typeface="Calibri"/>
              </a:endParaRPr>
            </a:p>
            <a:p>
              <a:pPr defTabSz="457189" fontAlgn="auto">
                <a:spcBef>
                  <a:spcPts val="0"/>
                </a:spcBef>
                <a:spcAft>
                  <a:spcPts val="0"/>
                </a:spcAft>
              </a:pPr>
              <a:r>
                <a:rPr lang="en-US" sz="800" dirty="0" smtClean="0">
                  <a:solidFill>
                    <a:prstClr val="black"/>
                  </a:solidFill>
                  <a:latin typeface="Calibri"/>
                </a:rPr>
                <a:t>G:2</a:t>
              </a:r>
              <a:r>
                <a:rPr lang="en-US" altLang="zh-CN" sz="800" dirty="0" smtClean="0">
                  <a:solidFill>
                    <a:prstClr val="black"/>
                  </a:solidFill>
                  <a:latin typeface="Calibri"/>
                  <a:ea typeface="宋体"/>
                </a:rPr>
                <a:t>04</a:t>
              </a:r>
              <a:endParaRPr lang="en-US" sz="800" dirty="0" smtClean="0">
                <a:solidFill>
                  <a:prstClr val="black"/>
                </a:solidFill>
                <a:latin typeface="Calibri"/>
              </a:endParaRPr>
            </a:p>
            <a:p>
              <a:pPr defTabSz="457189" fontAlgn="auto">
                <a:spcBef>
                  <a:spcPts val="0"/>
                </a:spcBef>
                <a:spcAft>
                  <a:spcPts val="0"/>
                </a:spcAft>
              </a:pPr>
              <a:r>
                <a:rPr lang="en-US" sz="800" dirty="0" smtClean="0">
                  <a:solidFill>
                    <a:prstClr val="black"/>
                  </a:solidFill>
                  <a:latin typeface="Calibri"/>
                </a:rPr>
                <a:t>B:2</a:t>
              </a:r>
              <a:r>
                <a:rPr lang="en-US" altLang="zh-CN" sz="800" dirty="0" smtClean="0">
                  <a:solidFill>
                    <a:prstClr val="black"/>
                  </a:solidFill>
                  <a:latin typeface="Calibri"/>
                  <a:ea typeface="宋体"/>
                </a:rPr>
                <a:t>52</a:t>
              </a:r>
              <a:endParaRPr lang="en-US" sz="800" dirty="0">
                <a:solidFill>
                  <a:prstClr val="black"/>
                </a:solidFill>
                <a:latin typeface="Calibri"/>
              </a:endParaRPr>
            </a:p>
          </p:txBody>
        </p:sp>
      </p:grpSp>
      <p:grpSp>
        <p:nvGrpSpPr>
          <p:cNvPr id="51" name="Group 50"/>
          <p:cNvGrpSpPr/>
          <p:nvPr userDrawn="1"/>
        </p:nvGrpSpPr>
        <p:grpSpPr>
          <a:xfrm>
            <a:off x="-1081337" y="2084093"/>
            <a:ext cx="646288" cy="646288"/>
            <a:chOff x="-1138755" y="0"/>
            <a:chExt cx="646288" cy="646288"/>
          </a:xfrm>
        </p:grpSpPr>
        <p:sp>
          <p:nvSpPr>
            <p:cNvPr id="52" name="Rectangle 51"/>
            <p:cNvSpPr/>
            <p:nvPr userDrawn="1"/>
          </p:nvSpPr>
          <p:spPr>
            <a:xfrm>
              <a:off x="-1138755" y="0"/>
              <a:ext cx="646288" cy="646288"/>
            </a:xfrm>
            <a:prstGeom prst="rect">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fontAlgn="auto">
                <a:spcBef>
                  <a:spcPts val="0"/>
                </a:spcBef>
                <a:spcAft>
                  <a:spcPts val="0"/>
                </a:spcAft>
              </a:pPr>
              <a:endParaRPr lang="en-US" sz="800">
                <a:solidFill>
                  <a:prstClr val="white"/>
                </a:solidFill>
              </a:endParaRPr>
            </a:p>
          </p:txBody>
        </p:sp>
        <p:sp>
          <p:nvSpPr>
            <p:cNvPr id="53" name="TextBox 52"/>
            <p:cNvSpPr txBox="1"/>
            <p:nvPr userDrawn="1"/>
          </p:nvSpPr>
          <p:spPr>
            <a:xfrm>
              <a:off x="-1138755" y="0"/>
              <a:ext cx="429926" cy="461665"/>
            </a:xfrm>
            <a:prstGeom prst="rect">
              <a:avLst/>
            </a:prstGeom>
            <a:noFill/>
          </p:spPr>
          <p:txBody>
            <a:bodyPr wrap="none" rtlCol="0">
              <a:spAutoFit/>
            </a:bodyPr>
            <a:lstStyle/>
            <a:p>
              <a:pPr defTabSz="457189" fontAlgn="auto">
                <a:spcBef>
                  <a:spcPts val="0"/>
                </a:spcBef>
                <a:spcAft>
                  <a:spcPts val="0"/>
                </a:spcAft>
              </a:pPr>
              <a:r>
                <a:rPr lang="en-US" sz="800" dirty="0" smtClean="0">
                  <a:solidFill>
                    <a:prstClr val="white"/>
                  </a:solidFill>
                  <a:latin typeface="Calibri"/>
                </a:rPr>
                <a:t>R:</a:t>
              </a:r>
              <a:r>
                <a:rPr lang="en-US" altLang="zh-CN" sz="800" dirty="0" smtClean="0">
                  <a:solidFill>
                    <a:prstClr val="white"/>
                  </a:solidFill>
                  <a:latin typeface="Calibri"/>
                  <a:ea typeface="宋体"/>
                </a:rPr>
                <a:t>33</a:t>
              </a:r>
              <a:endParaRPr lang="en-US" sz="800" dirty="0" smtClean="0">
                <a:solidFill>
                  <a:prstClr val="white"/>
                </a:solidFill>
                <a:latin typeface="Calibri"/>
              </a:endParaRPr>
            </a:p>
            <a:p>
              <a:pPr defTabSz="457189" fontAlgn="auto">
                <a:spcBef>
                  <a:spcPts val="0"/>
                </a:spcBef>
                <a:spcAft>
                  <a:spcPts val="0"/>
                </a:spcAft>
              </a:pPr>
              <a:r>
                <a:rPr lang="en-US" sz="800" dirty="0" smtClean="0">
                  <a:solidFill>
                    <a:prstClr val="white"/>
                  </a:solidFill>
                  <a:latin typeface="Calibri"/>
                </a:rPr>
                <a:t>G:</a:t>
              </a:r>
              <a:r>
                <a:rPr lang="en-US" altLang="zh-CN" sz="800" dirty="0" smtClean="0">
                  <a:solidFill>
                    <a:prstClr val="white"/>
                  </a:solidFill>
                  <a:latin typeface="Calibri"/>
                  <a:ea typeface="宋体"/>
                </a:rPr>
                <a:t>200</a:t>
              </a:r>
              <a:endParaRPr lang="en-US" sz="800" dirty="0" smtClean="0">
                <a:solidFill>
                  <a:prstClr val="white"/>
                </a:solidFill>
                <a:latin typeface="Calibri"/>
              </a:endParaRPr>
            </a:p>
            <a:p>
              <a:pPr defTabSz="457189" fontAlgn="auto">
                <a:spcBef>
                  <a:spcPts val="0"/>
                </a:spcBef>
                <a:spcAft>
                  <a:spcPts val="0"/>
                </a:spcAft>
              </a:pPr>
              <a:r>
                <a:rPr lang="en-US" sz="800" dirty="0" smtClean="0">
                  <a:solidFill>
                    <a:prstClr val="white"/>
                  </a:solidFill>
                  <a:latin typeface="Calibri"/>
                </a:rPr>
                <a:t>B:</a:t>
              </a:r>
              <a:r>
                <a:rPr lang="en-US" altLang="zh-CN" sz="800" dirty="0" smtClean="0">
                  <a:solidFill>
                    <a:prstClr val="white"/>
                  </a:solidFill>
                  <a:latin typeface="Calibri"/>
                  <a:ea typeface="宋体"/>
                </a:rPr>
                <a:t>200</a:t>
              </a:r>
              <a:endParaRPr lang="en-US" sz="800" dirty="0">
                <a:solidFill>
                  <a:prstClr val="white"/>
                </a:solidFill>
                <a:latin typeface="Calibri"/>
              </a:endParaRPr>
            </a:p>
          </p:txBody>
        </p:sp>
      </p:grpSp>
      <p:sp>
        <p:nvSpPr>
          <p:cNvPr id="59" name="TextBox 58"/>
          <p:cNvSpPr txBox="1"/>
          <p:nvPr userDrawn="1"/>
        </p:nvSpPr>
        <p:spPr>
          <a:xfrm>
            <a:off x="-1095448" y="3710099"/>
            <a:ext cx="646288" cy="415498"/>
          </a:xfrm>
          <a:prstGeom prst="rect">
            <a:avLst/>
          </a:prstGeom>
          <a:noFill/>
        </p:spPr>
        <p:txBody>
          <a:bodyPr wrap="square" lIns="91438" tIns="45719" rIns="91438" bIns="45719" rtlCol="0">
            <a:spAutoFit/>
          </a:bodyPr>
          <a:lstStyle/>
          <a:p>
            <a:pPr defTabSz="457189" fontAlgn="auto">
              <a:spcBef>
                <a:spcPts val="0"/>
              </a:spcBef>
              <a:spcAft>
                <a:spcPts val="0"/>
              </a:spcAft>
            </a:pPr>
            <a:r>
              <a:rPr lang="zh-CN" altLang="en-US" sz="700" dirty="0" smtClean="0">
                <a:solidFill>
                  <a:prstClr val="white"/>
                </a:solidFill>
                <a:latin typeface="Calibri"/>
                <a:ea typeface="宋体"/>
              </a:rPr>
              <a:t>中文字体：</a:t>
            </a:r>
            <a:endParaRPr lang="en-US" altLang="zh-CN" sz="700" dirty="0" smtClean="0">
              <a:solidFill>
                <a:srgbClr val="1EA19F"/>
              </a:solidFill>
              <a:latin typeface="Calibri"/>
              <a:ea typeface="宋体"/>
            </a:endParaRPr>
          </a:p>
          <a:p>
            <a:pPr defTabSz="457189" fontAlgn="auto">
              <a:spcBef>
                <a:spcPts val="0"/>
              </a:spcBef>
              <a:spcAft>
                <a:spcPts val="0"/>
              </a:spcAft>
              <a:defRPr/>
            </a:pPr>
            <a:r>
              <a:rPr lang="zh-CN" altLang="en-US" sz="1400" dirty="0" smtClean="0">
                <a:solidFill>
                  <a:srgbClr val="FFFFFF"/>
                </a:solidFill>
                <a:latin typeface="Heiti SC Medium"/>
                <a:ea typeface="Heiti SC Medium"/>
                <a:cs typeface="Heiti SC Medium"/>
              </a:rPr>
              <a:t>黑体</a:t>
            </a:r>
            <a:endParaRPr lang="en-US" altLang="zh-CN" sz="1400" dirty="0" smtClean="0">
              <a:solidFill>
                <a:srgbClr val="FFFFFF"/>
              </a:solidFill>
              <a:latin typeface="Heiti SC Medium"/>
              <a:ea typeface="Heiti SC Medium"/>
              <a:cs typeface="Heiti SC Medium"/>
            </a:endParaRPr>
          </a:p>
        </p:txBody>
      </p:sp>
      <p:grpSp>
        <p:nvGrpSpPr>
          <p:cNvPr id="60" name="Group 59"/>
          <p:cNvGrpSpPr/>
          <p:nvPr userDrawn="1"/>
        </p:nvGrpSpPr>
        <p:grpSpPr>
          <a:xfrm>
            <a:off x="-1081337" y="2796527"/>
            <a:ext cx="646288" cy="646288"/>
            <a:chOff x="-1138755" y="0"/>
            <a:chExt cx="646288" cy="646288"/>
          </a:xfrm>
        </p:grpSpPr>
        <p:sp>
          <p:nvSpPr>
            <p:cNvPr id="61" name="Rectangle 60"/>
            <p:cNvSpPr/>
            <p:nvPr userDrawn="1"/>
          </p:nvSpPr>
          <p:spPr>
            <a:xfrm>
              <a:off x="-1138755" y="0"/>
              <a:ext cx="646288" cy="646288"/>
            </a:xfrm>
            <a:prstGeom prst="rect">
              <a:avLst/>
            </a:prstGeom>
            <a:solidFill>
              <a:srgbClr val="9F55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fontAlgn="auto">
                <a:spcBef>
                  <a:spcPts val="0"/>
                </a:spcBef>
                <a:spcAft>
                  <a:spcPts val="0"/>
                </a:spcAft>
              </a:pPr>
              <a:endParaRPr lang="en-US" sz="800">
                <a:solidFill>
                  <a:prstClr val="white"/>
                </a:solidFill>
              </a:endParaRPr>
            </a:p>
          </p:txBody>
        </p:sp>
        <p:sp>
          <p:nvSpPr>
            <p:cNvPr id="62" name="TextBox 61"/>
            <p:cNvSpPr txBox="1"/>
            <p:nvPr userDrawn="1"/>
          </p:nvSpPr>
          <p:spPr>
            <a:xfrm>
              <a:off x="-1138755" y="0"/>
              <a:ext cx="429926" cy="461665"/>
            </a:xfrm>
            <a:prstGeom prst="rect">
              <a:avLst/>
            </a:prstGeom>
            <a:noFill/>
          </p:spPr>
          <p:txBody>
            <a:bodyPr wrap="none" rtlCol="0">
              <a:spAutoFit/>
            </a:bodyPr>
            <a:lstStyle/>
            <a:p>
              <a:pPr defTabSz="457189" fontAlgn="auto">
                <a:spcBef>
                  <a:spcPts val="0"/>
                </a:spcBef>
                <a:spcAft>
                  <a:spcPts val="0"/>
                </a:spcAft>
              </a:pPr>
              <a:r>
                <a:rPr lang="en-US" sz="800" dirty="0" smtClean="0">
                  <a:solidFill>
                    <a:prstClr val="white"/>
                  </a:solidFill>
                  <a:latin typeface="Calibri"/>
                </a:rPr>
                <a:t>R:</a:t>
              </a:r>
              <a:r>
                <a:rPr lang="zh-CN" altLang="zh-CN" sz="800" dirty="0" smtClean="0">
                  <a:solidFill>
                    <a:prstClr val="white"/>
                  </a:solidFill>
                  <a:latin typeface="Calibri"/>
                  <a:ea typeface="宋体"/>
                </a:rPr>
                <a:t>1</a:t>
              </a:r>
              <a:r>
                <a:rPr lang="en-US" altLang="zh-CN" sz="800" dirty="0" smtClean="0">
                  <a:solidFill>
                    <a:prstClr val="white"/>
                  </a:solidFill>
                  <a:latin typeface="Calibri"/>
                  <a:ea typeface="宋体"/>
                </a:rPr>
                <a:t>76</a:t>
              </a:r>
              <a:endParaRPr lang="en-US" sz="800" dirty="0" smtClean="0">
                <a:solidFill>
                  <a:prstClr val="white"/>
                </a:solidFill>
                <a:latin typeface="Calibri"/>
              </a:endParaRPr>
            </a:p>
            <a:p>
              <a:pPr defTabSz="457189" fontAlgn="auto">
                <a:spcBef>
                  <a:spcPts val="0"/>
                </a:spcBef>
                <a:spcAft>
                  <a:spcPts val="0"/>
                </a:spcAft>
              </a:pPr>
              <a:r>
                <a:rPr lang="en-US" sz="800" dirty="0" smtClean="0">
                  <a:solidFill>
                    <a:prstClr val="white"/>
                  </a:solidFill>
                  <a:latin typeface="Calibri"/>
                </a:rPr>
                <a:t>G:</a:t>
              </a:r>
              <a:r>
                <a:rPr lang="zh-CN" altLang="zh-CN" sz="800" dirty="0" smtClean="0">
                  <a:solidFill>
                    <a:prstClr val="white"/>
                  </a:solidFill>
                  <a:latin typeface="Calibri"/>
                  <a:ea typeface="宋体"/>
                </a:rPr>
                <a:t>1</a:t>
              </a:r>
              <a:r>
                <a:rPr lang="en-US" altLang="zh-CN" sz="800" dirty="0" smtClean="0">
                  <a:solidFill>
                    <a:prstClr val="white"/>
                  </a:solidFill>
                  <a:latin typeface="Calibri"/>
                  <a:ea typeface="宋体"/>
                </a:rPr>
                <a:t>15</a:t>
              </a:r>
              <a:endParaRPr lang="en-US" sz="800" dirty="0" smtClean="0">
                <a:solidFill>
                  <a:prstClr val="white"/>
                </a:solidFill>
                <a:latin typeface="Calibri"/>
              </a:endParaRPr>
            </a:p>
            <a:p>
              <a:pPr defTabSz="457189" fontAlgn="auto">
                <a:spcBef>
                  <a:spcPts val="0"/>
                </a:spcBef>
                <a:spcAft>
                  <a:spcPts val="0"/>
                </a:spcAft>
              </a:pPr>
              <a:r>
                <a:rPr lang="en-US" sz="800" dirty="0" smtClean="0">
                  <a:solidFill>
                    <a:prstClr val="white"/>
                  </a:solidFill>
                  <a:latin typeface="Calibri"/>
                </a:rPr>
                <a:t>B:</a:t>
              </a:r>
              <a:r>
                <a:rPr lang="zh-CN" altLang="zh-CN" sz="800" dirty="0" smtClean="0">
                  <a:solidFill>
                    <a:prstClr val="white"/>
                  </a:solidFill>
                  <a:latin typeface="Calibri"/>
                  <a:ea typeface="宋体"/>
                </a:rPr>
                <a:t>2</a:t>
              </a:r>
              <a:r>
                <a:rPr lang="en-US" altLang="zh-CN" sz="800" dirty="0" smtClean="0">
                  <a:solidFill>
                    <a:prstClr val="white"/>
                  </a:solidFill>
                  <a:latin typeface="Calibri"/>
                  <a:ea typeface="宋体"/>
                </a:rPr>
                <a:t>52</a:t>
              </a:r>
              <a:endParaRPr lang="en-US" sz="800" dirty="0">
                <a:solidFill>
                  <a:prstClr val="white"/>
                </a:solidFill>
                <a:latin typeface="Calibri"/>
              </a:endParaRPr>
            </a:p>
          </p:txBody>
        </p:sp>
      </p:grpSp>
      <p:sp>
        <p:nvSpPr>
          <p:cNvPr id="63" name="Rectangle 62"/>
          <p:cNvSpPr/>
          <p:nvPr userDrawn="1"/>
        </p:nvSpPr>
        <p:spPr>
          <a:xfrm>
            <a:off x="-1095448" y="4158940"/>
            <a:ext cx="770893" cy="446276"/>
          </a:xfrm>
          <a:prstGeom prst="rect">
            <a:avLst/>
          </a:prstGeom>
        </p:spPr>
        <p:txBody>
          <a:bodyPr wrap="square" lIns="91438" tIns="45719" rIns="91438" bIns="45719">
            <a:spAutoFit/>
          </a:bodyPr>
          <a:lstStyle/>
          <a:p>
            <a:pPr defTabSz="457189" fontAlgn="auto">
              <a:spcBef>
                <a:spcPts val="0"/>
              </a:spcBef>
              <a:spcAft>
                <a:spcPts val="0"/>
              </a:spcAft>
              <a:defRPr/>
            </a:pPr>
            <a:r>
              <a:rPr lang="zh-CN" altLang="en-US" sz="700" dirty="0" smtClean="0">
                <a:solidFill>
                  <a:prstClr val="white"/>
                </a:solidFill>
                <a:latin typeface="Calibri"/>
                <a:ea typeface="宋体"/>
              </a:rPr>
              <a:t>英文字体：</a:t>
            </a:r>
            <a:endParaRPr lang="en-US" altLang="zh-CN" sz="700" b="1" dirty="0" smtClean="0">
              <a:solidFill>
                <a:srgbClr val="FFFFFF"/>
              </a:solidFill>
              <a:latin typeface="Arial"/>
              <a:ea typeface="宋体"/>
              <a:cs typeface="Arial"/>
            </a:endParaRPr>
          </a:p>
          <a:p>
            <a:pPr defTabSz="457189" fontAlgn="auto">
              <a:spcBef>
                <a:spcPts val="0"/>
              </a:spcBef>
              <a:spcAft>
                <a:spcPts val="0"/>
              </a:spcAft>
            </a:pPr>
            <a:r>
              <a:rPr lang="en-US" altLang="zh-CN" sz="1600" b="1" dirty="0" smtClean="0">
                <a:solidFill>
                  <a:srgbClr val="FFFFFF"/>
                </a:solidFill>
                <a:latin typeface="Arial"/>
                <a:ea typeface="宋体"/>
                <a:cs typeface="Arial"/>
              </a:rPr>
              <a:t>Arial</a:t>
            </a:r>
          </a:p>
        </p:txBody>
      </p:sp>
      <p:grpSp>
        <p:nvGrpSpPr>
          <p:cNvPr id="76" name="Group 75"/>
          <p:cNvGrpSpPr/>
          <p:nvPr userDrawn="1"/>
        </p:nvGrpSpPr>
        <p:grpSpPr>
          <a:xfrm>
            <a:off x="-201084" y="208515"/>
            <a:ext cx="136829" cy="4388332"/>
            <a:chOff x="-279703" y="208515"/>
            <a:chExt cx="243417" cy="4388332"/>
          </a:xfrm>
        </p:grpSpPr>
        <p:cxnSp>
          <p:nvCxnSpPr>
            <p:cNvPr id="77" name="Straight Connector 7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userDrawn="1"/>
          </p:nvGrpSpPr>
          <p:grpSpPr>
            <a:xfrm>
              <a:off x="-279703" y="4254803"/>
              <a:ext cx="243417" cy="342044"/>
              <a:chOff x="-243418" y="1063625"/>
              <a:chExt cx="243417" cy="342044"/>
            </a:xfrm>
          </p:grpSpPr>
          <p:cxnSp>
            <p:nvCxnSpPr>
              <p:cNvPr id="82" name="Straight Connector 81"/>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userDrawn="1"/>
          </p:nvGrpSpPr>
          <p:grpSpPr>
            <a:xfrm>
              <a:off x="-279703" y="208515"/>
              <a:ext cx="243417" cy="864155"/>
              <a:chOff x="-243418" y="1063625"/>
              <a:chExt cx="243417" cy="864155"/>
            </a:xfrm>
          </p:grpSpPr>
          <p:cxnSp>
            <p:nvCxnSpPr>
              <p:cNvPr id="80" name="Straight Connector 79"/>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94" name="Straight Connector 93"/>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userDrawn="1"/>
        </p:nvGrpSpPr>
        <p:grpSpPr>
          <a:xfrm>
            <a:off x="9196916" y="208515"/>
            <a:ext cx="136829" cy="4388332"/>
            <a:chOff x="-279703" y="208515"/>
            <a:chExt cx="243417" cy="4388332"/>
          </a:xfrm>
        </p:grpSpPr>
        <p:cxnSp>
          <p:nvCxnSpPr>
            <p:cNvPr id="97" name="Straight Connector 9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98" name="Group 97"/>
            <p:cNvGrpSpPr/>
            <p:nvPr userDrawn="1"/>
          </p:nvGrpSpPr>
          <p:grpSpPr>
            <a:xfrm>
              <a:off x="-279703" y="4254803"/>
              <a:ext cx="243417" cy="342044"/>
              <a:chOff x="-243418" y="1063625"/>
              <a:chExt cx="243417" cy="342044"/>
            </a:xfrm>
          </p:grpSpPr>
          <p:cxnSp>
            <p:nvCxnSpPr>
              <p:cNvPr id="103" name="Straight Connector 102"/>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9" name="Group 98"/>
            <p:cNvGrpSpPr/>
            <p:nvPr userDrawn="1"/>
          </p:nvGrpSpPr>
          <p:grpSpPr>
            <a:xfrm>
              <a:off x="-279703" y="208515"/>
              <a:ext cx="243417" cy="864155"/>
              <a:chOff x="-243418" y="1063625"/>
              <a:chExt cx="243417" cy="864155"/>
            </a:xfrm>
          </p:grpSpPr>
          <p:cxnSp>
            <p:nvCxnSpPr>
              <p:cNvPr id="101" name="Straight Connector 100"/>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00" name="Straight Connector 99"/>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54" name="Rectangle 2"/>
          <p:cNvSpPr>
            <a:spLocks noGrp="1" noChangeArrowheads="1"/>
          </p:cNvSpPr>
          <p:nvPr>
            <p:ph type="title"/>
          </p:nvPr>
        </p:nvSpPr>
        <p:spPr bwMode="auto">
          <a:xfrm>
            <a:off x="453873" y="222366"/>
            <a:ext cx="8396441" cy="5257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it-IT" dirty="0"/>
              <a:t>Click </a:t>
            </a:r>
            <a:r>
              <a:rPr lang="it-IT" dirty="0" err="1"/>
              <a:t>to</a:t>
            </a:r>
            <a:r>
              <a:rPr lang="it-IT" dirty="0"/>
              <a:t> </a:t>
            </a:r>
            <a:r>
              <a:rPr lang="it-IT" dirty="0" err="1"/>
              <a:t>edit</a:t>
            </a:r>
            <a:r>
              <a:rPr lang="it-IT" dirty="0"/>
              <a:t> Master </a:t>
            </a:r>
            <a:r>
              <a:rPr lang="it-IT" dirty="0" err="1"/>
              <a:t>title</a:t>
            </a:r>
            <a:r>
              <a:rPr lang="it-IT" dirty="0"/>
              <a:t> style</a:t>
            </a:r>
            <a:endParaRPr lang="en-US" dirty="0"/>
          </a:p>
        </p:txBody>
      </p:sp>
      <p:sp>
        <p:nvSpPr>
          <p:cNvPr id="56" name="Rectangle 3"/>
          <p:cNvSpPr>
            <a:spLocks noGrp="1" noChangeArrowheads="1"/>
          </p:cNvSpPr>
          <p:nvPr>
            <p:ph type="body" idx="1"/>
          </p:nvPr>
        </p:nvSpPr>
        <p:spPr bwMode="auto">
          <a:xfrm>
            <a:off x="453873" y="1082838"/>
            <a:ext cx="8396441" cy="36685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it-IT" dirty="0"/>
              <a:t>Click </a:t>
            </a:r>
            <a:r>
              <a:rPr lang="it-IT" dirty="0" err="1"/>
              <a:t>to</a:t>
            </a:r>
            <a:r>
              <a:rPr lang="it-IT" dirty="0"/>
              <a:t> </a:t>
            </a:r>
            <a:r>
              <a:rPr lang="it-IT" dirty="0" err="1"/>
              <a:t>edit</a:t>
            </a:r>
            <a:r>
              <a:rPr lang="it-IT" dirty="0"/>
              <a:t> Master text </a:t>
            </a:r>
            <a:r>
              <a:rPr lang="it-IT" dirty="0" err="1"/>
              <a:t>styles</a:t>
            </a:r>
            <a:endParaRPr lang="it-IT" dirty="0"/>
          </a:p>
          <a:p>
            <a:pPr lvl="1"/>
            <a:r>
              <a:rPr lang="it-IT" dirty="0" err="1"/>
              <a:t>Second</a:t>
            </a:r>
            <a:r>
              <a:rPr lang="it-IT" dirty="0"/>
              <a:t> </a:t>
            </a:r>
            <a:r>
              <a:rPr lang="it-IT" dirty="0" err="1"/>
              <a:t>level</a:t>
            </a:r>
            <a:endParaRPr lang="it-IT" dirty="0"/>
          </a:p>
          <a:p>
            <a:pPr lvl="2"/>
            <a:r>
              <a:rPr lang="it-IT" dirty="0" err="1"/>
              <a:t>Third</a:t>
            </a:r>
            <a:r>
              <a:rPr lang="it-IT" dirty="0"/>
              <a:t> </a:t>
            </a:r>
            <a:r>
              <a:rPr lang="it-IT" dirty="0" err="1"/>
              <a:t>level</a:t>
            </a:r>
            <a:endParaRPr lang="it-IT" dirty="0"/>
          </a:p>
          <a:p>
            <a:pPr lvl="3"/>
            <a:r>
              <a:rPr lang="it-IT" dirty="0" err="1"/>
              <a:t>Fourth</a:t>
            </a:r>
            <a:r>
              <a:rPr lang="it-IT" dirty="0"/>
              <a:t> </a:t>
            </a:r>
            <a:r>
              <a:rPr lang="it-IT" dirty="0" err="1"/>
              <a:t>level</a:t>
            </a:r>
            <a:endParaRPr lang="it-IT" dirty="0"/>
          </a:p>
          <a:p>
            <a:pPr lvl="4"/>
            <a:r>
              <a:rPr lang="it-IT" dirty="0" err="1"/>
              <a:t>Fifth</a:t>
            </a:r>
            <a:r>
              <a:rPr lang="it-IT" dirty="0"/>
              <a:t> </a:t>
            </a:r>
            <a:r>
              <a:rPr lang="it-IT" dirty="0" err="1"/>
              <a:t>level</a:t>
            </a:r>
            <a:endParaRPr lang="en-US" dirty="0"/>
          </a:p>
        </p:txBody>
      </p:sp>
      <p:sp>
        <p:nvSpPr>
          <p:cNvPr id="66" name="Text Box 5"/>
          <p:cNvSpPr txBox="1">
            <a:spLocks noChangeArrowheads="1"/>
          </p:cNvSpPr>
          <p:nvPr userDrawn="1"/>
        </p:nvSpPr>
        <p:spPr bwMode="auto">
          <a:xfrm>
            <a:off x="453872" y="4924535"/>
            <a:ext cx="230187" cy="1269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defTabSz="457189" fontAlgn="auto">
              <a:spcBef>
                <a:spcPct val="50000"/>
              </a:spcBef>
              <a:spcAft>
                <a:spcPts val="0"/>
              </a:spcAft>
              <a:defRPr/>
            </a:pPr>
            <a:fld id="{046AD7C7-DE3F-5E43-A3A8-CA80750AE375}" type="slidenum">
              <a:rPr kumimoji="0" lang="en-US" altLang="zh-CN" sz="800" smtClean="0">
                <a:solidFill>
                  <a:srgbClr val="1A154C"/>
                </a:solidFill>
                <a:latin typeface="Arial"/>
                <a:cs typeface="Arial"/>
              </a:rPr>
              <a:pPr defTabSz="457189" fontAlgn="auto">
                <a:spcBef>
                  <a:spcPct val="50000"/>
                </a:spcBef>
                <a:spcAft>
                  <a:spcPts val="0"/>
                </a:spcAft>
                <a:defRPr/>
              </a:pPr>
              <a:t>‹#›</a:t>
            </a:fld>
            <a:endParaRPr kumimoji="0" lang="en-US" altLang="zh-CN" sz="800" dirty="0" smtClean="0">
              <a:solidFill>
                <a:srgbClr val="1A154C"/>
              </a:solidFill>
              <a:latin typeface="Arial"/>
              <a:cs typeface="Arial"/>
            </a:endParaRPr>
          </a:p>
        </p:txBody>
      </p:sp>
    </p:spTree>
    <p:extLst>
      <p:ext uri="{BB962C8B-B14F-4D97-AF65-F5344CB8AC3E}">
        <p14:creationId xmlns="" xmlns:p14="http://schemas.microsoft.com/office/powerpoint/2010/main" val="1155631030"/>
      </p:ext>
    </p:extLst>
  </p:cSld>
  <p:clrMap bg1="lt1" tx1="dk1" bg2="lt2" tx2="dk2" accent1="accent1" accent2="accent2" accent3="accent3" accent4="accent4" accent5="accent5" accent6="accent6" hlink="hlink" folHlink="folHlink"/>
  <p:sldLayoutIdLst>
    <p:sldLayoutId id="2147484645" r:id="rId1"/>
    <p:sldLayoutId id="2147484646" r:id="rId2"/>
    <p:sldLayoutId id="2147484647" r:id="rId3"/>
    <p:sldLayoutId id="2147484648" r:id="rId4"/>
    <p:sldLayoutId id="2147484649" r:id="rId5"/>
    <p:sldLayoutId id="2147484650" r:id="rId6"/>
    <p:sldLayoutId id="2147484651" r:id="rId7"/>
    <p:sldLayoutId id="2147484652" r:id="rId8"/>
    <p:sldLayoutId id="2147484653" r:id="rId9"/>
    <p:sldLayoutId id="2147484654" r:id="rId10"/>
    <p:sldLayoutId id="2147484655" r:id="rId11"/>
    <p:sldLayoutId id="2147484656" r:id="rId12"/>
    <p:sldLayoutId id="2147484657" r:id="rId13"/>
    <p:sldLayoutId id="2147484658" r:id="rId14"/>
    <p:sldLayoutId id="2147484659" r:id="rId15"/>
  </p:sldLayoutIdLst>
  <p:timing>
    <p:tnLst>
      <p:par>
        <p:cTn id="1" dur="indefinite" restart="never" nodeType="tmRoot"/>
      </p:par>
    </p:tnLst>
  </p:timing>
  <p:txStyles>
    <p:titleStyle>
      <a:lvl1pPr algn="l" defTabSz="457189" rtl="0" eaLnBrk="1" latinLnBrk="0" hangingPunct="1">
        <a:spcBef>
          <a:spcPct val="0"/>
        </a:spcBef>
        <a:buNone/>
        <a:defRPr sz="1600" b="1" i="0" kern="1200">
          <a:solidFill>
            <a:schemeClr val="tx1"/>
          </a:solidFill>
          <a:latin typeface="Arial"/>
          <a:ea typeface="+mj-ea"/>
          <a:cs typeface="Arial"/>
        </a:defRPr>
      </a:lvl1pPr>
    </p:titleStyle>
    <p:bodyStyle>
      <a:lvl1pPr marL="0" indent="0" algn="l" defTabSz="457189" rtl="0" eaLnBrk="1" latinLnBrk="0" hangingPunct="1">
        <a:spcBef>
          <a:spcPct val="20000"/>
        </a:spcBef>
        <a:buFont typeface="Arial"/>
        <a:buNone/>
        <a:defRPr sz="1600" b="0" i="0" kern="1200">
          <a:solidFill>
            <a:schemeClr val="tx1"/>
          </a:solidFill>
          <a:latin typeface="Arial"/>
          <a:ea typeface="+mn-ea"/>
          <a:cs typeface="Arial"/>
        </a:defRPr>
      </a:lvl1pPr>
      <a:lvl2pPr marL="457189" indent="0" algn="l" defTabSz="457189" rtl="0" eaLnBrk="1" latinLnBrk="0" hangingPunct="1">
        <a:spcBef>
          <a:spcPct val="20000"/>
        </a:spcBef>
        <a:buFont typeface="Arial"/>
        <a:buNone/>
        <a:defRPr sz="1600" b="0" i="0" kern="1200">
          <a:solidFill>
            <a:schemeClr val="tx1"/>
          </a:solidFill>
          <a:latin typeface="Arial"/>
          <a:ea typeface="+mn-ea"/>
          <a:cs typeface="Arial"/>
        </a:defRPr>
      </a:lvl2pPr>
      <a:lvl3pPr marL="914378" indent="0" algn="l" defTabSz="457189" rtl="0" eaLnBrk="1" latinLnBrk="0" hangingPunct="1">
        <a:spcBef>
          <a:spcPct val="20000"/>
        </a:spcBef>
        <a:buFont typeface="Arial"/>
        <a:buNone/>
        <a:defRPr sz="1600" b="0" i="0" kern="1200">
          <a:solidFill>
            <a:schemeClr val="tx1"/>
          </a:solidFill>
          <a:latin typeface="Arial"/>
          <a:ea typeface="+mn-ea"/>
          <a:cs typeface="Arial"/>
        </a:defRPr>
      </a:lvl3pPr>
      <a:lvl4pPr marL="1371566" indent="0" algn="l" defTabSz="457189" rtl="0" eaLnBrk="1" latinLnBrk="0" hangingPunct="1">
        <a:spcBef>
          <a:spcPct val="20000"/>
        </a:spcBef>
        <a:buFont typeface="Arial"/>
        <a:buNone/>
        <a:defRPr sz="1600" b="0" i="0" kern="1200">
          <a:solidFill>
            <a:schemeClr val="tx1"/>
          </a:solidFill>
          <a:latin typeface="Arial"/>
          <a:ea typeface="+mn-ea"/>
          <a:cs typeface="Arial"/>
        </a:defRPr>
      </a:lvl4pPr>
      <a:lvl5pPr marL="1828754" indent="0" algn="l" defTabSz="457189" rtl="0" eaLnBrk="1" latinLnBrk="0" hangingPunct="1">
        <a:spcBef>
          <a:spcPct val="20000"/>
        </a:spcBef>
        <a:buFont typeface="Arial"/>
        <a:buNone/>
        <a:defRPr sz="1600" b="0" i="0" kern="1200">
          <a:solidFill>
            <a:schemeClr val="tx1"/>
          </a:solidFill>
          <a:latin typeface="Arial"/>
          <a:ea typeface="+mn-ea"/>
          <a:cs typeface="Arial"/>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4" name="Group 63"/>
          <p:cNvGrpSpPr/>
          <p:nvPr/>
        </p:nvGrpSpPr>
        <p:grpSpPr>
          <a:xfrm>
            <a:off x="453873" y="-222553"/>
            <a:ext cx="8232928" cy="169334"/>
            <a:chOff x="453872" y="-222553"/>
            <a:chExt cx="8232928" cy="186268"/>
          </a:xfrm>
        </p:grpSpPr>
        <p:grpSp>
          <p:nvGrpSpPr>
            <p:cNvPr id="13" name="Group 12"/>
            <p:cNvGrpSpPr/>
            <p:nvPr userDrawn="1"/>
          </p:nvGrpSpPr>
          <p:grpSpPr>
            <a:xfrm>
              <a:off x="3196165" y="-205619"/>
              <a:ext cx="690488" cy="169334"/>
              <a:chOff x="2818189" y="-243417"/>
              <a:chExt cx="690488" cy="243417"/>
            </a:xfrm>
          </p:grpSpPr>
          <p:grpSp>
            <p:nvGrpSpPr>
              <p:cNvPr id="14" name="Group 13"/>
              <p:cNvGrpSpPr/>
              <p:nvPr userDrawn="1"/>
            </p:nvGrpSpPr>
            <p:grpSpPr>
              <a:xfrm rot="5400000">
                <a:off x="2867502" y="-292730"/>
                <a:ext cx="243417" cy="342044"/>
                <a:chOff x="-91018" y="1216025"/>
                <a:chExt cx="243417" cy="342044"/>
              </a:xfrm>
            </p:grpSpPr>
            <p:cxnSp>
              <p:nvCxnSpPr>
                <p:cNvPr id="16" name="Straight Connector 15"/>
                <p:cNvCxnSpPr/>
                <p:nvPr userDrawn="1"/>
              </p:nvCxnSpPr>
              <p:spPr>
                <a:xfrm flipH="1">
                  <a:off x="-91018" y="15580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91018" y="12160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userDrawn="1"/>
            </p:nvCxnSpPr>
            <p:spPr>
              <a:xfrm rot="5400000" flipH="1">
                <a:off x="3386968" y="-121708"/>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3" name="Straight Connector 22"/>
            <p:cNvCxnSpPr/>
            <p:nvPr userDrawn="1"/>
          </p:nvCxnSpPr>
          <p:spPr>
            <a:xfrm rot="5400000" flipH="1">
              <a:off x="369205"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rot="5400000" flipH="1">
              <a:off x="8602133"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1081337" y="-53219"/>
            <a:ext cx="646288" cy="646288"/>
            <a:chOff x="-1138755" y="0"/>
            <a:chExt cx="646288" cy="646288"/>
          </a:xfrm>
          <a:solidFill>
            <a:srgbClr val="24215F"/>
          </a:solidFill>
        </p:grpSpPr>
        <p:sp>
          <p:nvSpPr>
            <p:cNvPr id="43" name="Rectangle 42"/>
            <p:cNvSpPr/>
            <p:nvPr userDrawn="1"/>
          </p:nvSpPr>
          <p:spPr>
            <a:xfrm>
              <a:off x="-1138755" y="0"/>
              <a:ext cx="646288" cy="64628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800">
                <a:solidFill>
                  <a:prstClr val="white"/>
                </a:solidFill>
              </a:endParaRPr>
            </a:p>
          </p:txBody>
        </p:sp>
        <p:sp>
          <p:nvSpPr>
            <p:cNvPr id="44" name="TextBox 43"/>
            <p:cNvSpPr txBox="1"/>
            <p:nvPr userDrawn="1"/>
          </p:nvSpPr>
          <p:spPr>
            <a:xfrm>
              <a:off x="-1138755" y="0"/>
              <a:ext cx="389850" cy="461665"/>
            </a:xfrm>
            <a:prstGeom prst="rect">
              <a:avLst/>
            </a:prstGeom>
            <a:grpFill/>
          </p:spPr>
          <p:txBody>
            <a:bodyPr wrap="none" rtlCol="0">
              <a:spAutoFit/>
            </a:bodyPr>
            <a:lstStyle/>
            <a:p>
              <a:pPr defTabSz="685800"/>
              <a:r>
                <a:rPr lang="en-US" sz="800" dirty="0" smtClean="0">
                  <a:solidFill>
                    <a:prstClr val="white"/>
                  </a:solidFill>
                </a:rPr>
                <a:t>R:</a:t>
              </a:r>
              <a:r>
                <a:rPr lang="en-US" altLang="zh-CN" sz="800" dirty="0" smtClean="0">
                  <a:solidFill>
                    <a:prstClr val="white"/>
                  </a:solidFill>
                  <a:ea typeface="宋体"/>
                </a:rPr>
                <a:t>36</a:t>
              </a:r>
              <a:endParaRPr lang="en-US" sz="800" dirty="0" smtClean="0">
                <a:solidFill>
                  <a:prstClr val="white"/>
                </a:solidFill>
              </a:endParaRPr>
            </a:p>
            <a:p>
              <a:pPr defTabSz="685800"/>
              <a:r>
                <a:rPr lang="en-US" sz="800" dirty="0" smtClean="0">
                  <a:solidFill>
                    <a:prstClr val="white"/>
                  </a:solidFill>
                </a:rPr>
                <a:t>G:</a:t>
              </a:r>
              <a:r>
                <a:rPr lang="en-US" altLang="zh-CN" sz="800" dirty="0" smtClean="0">
                  <a:solidFill>
                    <a:prstClr val="white"/>
                  </a:solidFill>
                  <a:ea typeface="宋体"/>
                </a:rPr>
                <a:t>33</a:t>
              </a:r>
              <a:endParaRPr lang="en-US" sz="800" dirty="0" smtClean="0">
                <a:solidFill>
                  <a:prstClr val="white"/>
                </a:solidFill>
              </a:endParaRPr>
            </a:p>
            <a:p>
              <a:pPr defTabSz="685800"/>
              <a:r>
                <a:rPr lang="en-US" sz="800" dirty="0" smtClean="0">
                  <a:solidFill>
                    <a:prstClr val="white"/>
                  </a:solidFill>
                </a:rPr>
                <a:t>B:</a:t>
              </a:r>
              <a:r>
                <a:rPr lang="en-US" altLang="zh-CN" sz="800" dirty="0" smtClean="0">
                  <a:solidFill>
                    <a:prstClr val="white"/>
                  </a:solidFill>
                  <a:ea typeface="宋体"/>
                </a:rPr>
                <a:t>9</a:t>
              </a:r>
              <a:r>
                <a:rPr lang="en-US" sz="800" dirty="0" smtClean="0">
                  <a:solidFill>
                    <a:prstClr val="white"/>
                  </a:solidFill>
                </a:rPr>
                <a:t>5</a:t>
              </a:r>
              <a:endParaRPr lang="en-US" sz="800" dirty="0">
                <a:solidFill>
                  <a:prstClr val="white"/>
                </a:solidFill>
              </a:endParaRPr>
            </a:p>
          </p:txBody>
        </p:sp>
      </p:grpSp>
      <p:grpSp>
        <p:nvGrpSpPr>
          <p:cNvPr id="45" name="Group 44"/>
          <p:cNvGrpSpPr/>
          <p:nvPr/>
        </p:nvGrpSpPr>
        <p:grpSpPr>
          <a:xfrm>
            <a:off x="-1081337" y="659219"/>
            <a:ext cx="646288" cy="646288"/>
            <a:chOff x="-1138755" y="0"/>
            <a:chExt cx="646288" cy="646288"/>
          </a:xfrm>
        </p:grpSpPr>
        <p:sp>
          <p:nvSpPr>
            <p:cNvPr id="46" name="Rectangle 45"/>
            <p:cNvSpPr/>
            <p:nvPr userDrawn="1"/>
          </p:nvSpPr>
          <p:spPr>
            <a:xfrm>
              <a:off x="-1138755" y="0"/>
              <a:ext cx="646288" cy="646288"/>
            </a:xfrm>
            <a:prstGeom prst="rect">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800">
                <a:solidFill>
                  <a:prstClr val="white"/>
                </a:solidFill>
              </a:endParaRPr>
            </a:p>
          </p:txBody>
        </p:sp>
        <p:sp>
          <p:nvSpPr>
            <p:cNvPr id="47" name="TextBox 46"/>
            <p:cNvSpPr txBox="1"/>
            <p:nvPr userDrawn="1"/>
          </p:nvSpPr>
          <p:spPr>
            <a:xfrm>
              <a:off x="-1138755" y="0"/>
              <a:ext cx="441146" cy="461665"/>
            </a:xfrm>
            <a:prstGeom prst="rect">
              <a:avLst/>
            </a:prstGeom>
            <a:noFill/>
          </p:spPr>
          <p:txBody>
            <a:bodyPr wrap="none" rtlCol="0">
              <a:spAutoFit/>
            </a:bodyPr>
            <a:lstStyle/>
            <a:p>
              <a:pPr defTabSz="685800"/>
              <a:r>
                <a:rPr lang="en-US" sz="800" dirty="0" smtClean="0">
                  <a:solidFill>
                    <a:prstClr val="white"/>
                  </a:solidFill>
                </a:rPr>
                <a:t>R:</a:t>
              </a:r>
              <a:r>
                <a:rPr lang="en-US" altLang="zh-CN" sz="800" dirty="0" smtClean="0">
                  <a:solidFill>
                    <a:prstClr val="white"/>
                  </a:solidFill>
                  <a:ea typeface="宋体"/>
                </a:rPr>
                <a:t>23</a:t>
              </a:r>
              <a:endParaRPr lang="en-US" sz="800" dirty="0" smtClean="0">
                <a:solidFill>
                  <a:prstClr val="white"/>
                </a:solidFill>
              </a:endParaRPr>
            </a:p>
            <a:p>
              <a:pPr defTabSz="685800"/>
              <a:r>
                <a:rPr lang="en-US" sz="800" dirty="0" smtClean="0">
                  <a:solidFill>
                    <a:prstClr val="white"/>
                  </a:solidFill>
                </a:rPr>
                <a:t>G:1</a:t>
              </a:r>
              <a:r>
                <a:rPr lang="en-US" altLang="zh-CN" sz="800" dirty="0" smtClean="0">
                  <a:solidFill>
                    <a:prstClr val="white"/>
                  </a:solidFill>
                  <a:ea typeface="宋体"/>
                </a:rPr>
                <a:t>36</a:t>
              </a:r>
              <a:endParaRPr lang="en-US" sz="800" dirty="0" smtClean="0">
                <a:solidFill>
                  <a:prstClr val="white"/>
                </a:solidFill>
              </a:endParaRPr>
            </a:p>
            <a:p>
              <a:pPr defTabSz="685800"/>
              <a:r>
                <a:rPr lang="en-US" sz="800" dirty="0" smtClean="0">
                  <a:solidFill>
                    <a:prstClr val="white"/>
                  </a:solidFill>
                </a:rPr>
                <a:t>B:</a:t>
              </a:r>
              <a:r>
                <a:rPr lang="en-US" altLang="zh-CN" sz="800" dirty="0" smtClean="0">
                  <a:solidFill>
                    <a:prstClr val="white"/>
                  </a:solidFill>
                  <a:ea typeface="宋体"/>
                </a:rPr>
                <a:t>238</a:t>
              </a:r>
              <a:endParaRPr lang="en-US" sz="800" dirty="0">
                <a:solidFill>
                  <a:prstClr val="white"/>
                </a:solidFill>
              </a:endParaRPr>
            </a:p>
          </p:txBody>
        </p:sp>
      </p:grpSp>
      <p:grpSp>
        <p:nvGrpSpPr>
          <p:cNvPr id="48" name="Group 47"/>
          <p:cNvGrpSpPr/>
          <p:nvPr/>
        </p:nvGrpSpPr>
        <p:grpSpPr>
          <a:xfrm>
            <a:off x="-1081337" y="1371656"/>
            <a:ext cx="646288" cy="646288"/>
            <a:chOff x="-1138755" y="0"/>
            <a:chExt cx="646288" cy="646288"/>
          </a:xfrm>
        </p:grpSpPr>
        <p:sp>
          <p:nvSpPr>
            <p:cNvPr id="49" name="Rectangle 48"/>
            <p:cNvSpPr/>
            <p:nvPr userDrawn="1"/>
          </p:nvSpPr>
          <p:spPr>
            <a:xfrm>
              <a:off x="-1138755" y="0"/>
              <a:ext cx="646288" cy="646288"/>
            </a:xfrm>
            <a:prstGeom prst="rect">
              <a:avLst/>
            </a:prstGeom>
            <a:solidFill>
              <a:srgbClr val="25C1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800">
                <a:solidFill>
                  <a:prstClr val="white"/>
                </a:solidFill>
              </a:endParaRPr>
            </a:p>
          </p:txBody>
        </p:sp>
        <p:sp>
          <p:nvSpPr>
            <p:cNvPr id="50" name="TextBox 49"/>
            <p:cNvSpPr txBox="1"/>
            <p:nvPr userDrawn="1"/>
          </p:nvSpPr>
          <p:spPr>
            <a:xfrm>
              <a:off x="-1138755" y="0"/>
              <a:ext cx="441146" cy="461665"/>
            </a:xfrm>
            <a:prstGeom prst="rect">
              <a:avLst/>
            </a:prstGeom>
            <a:noFill/>
          </p:spPr>
          <p:txBody>
            <a:bodyPr wrap="none" rtlCol="0">
              <a:spAutoFit/>
            </a:bodyPr>
            <a:lstStyle/>
            <a:p>
              <a:pPr defTabSz="685800"/>
              <a:r>
                <a:rPr lang="en-US" sz="800" dirty="0" smtClean="0">
                  <a:solidFill>
                    <a:prstClr val="black"/>
                  </a:solidFill>
                </a:rPr>
                <a:t>R:</a:t>
              </a:r>
              <a:r>
                <a:rPr lang="en-US" altLang="zh-CN" sz="800" dirty="0" smtClean="0">
                  <a:solidFill>
                    <a:prstClr val="black"/>
                  </a:solidFill>
                  <a:ea typeface="宋体"/>
                </a:rPr>
                <a:t>35</a:t>
              </a:r>
              <a:endParaRPr lang="en-US" sz="800" dirty="0" smtClean="0">
                <a:solidFill>
                  <a:prstClr val="black"/>
                </a:solidFill>
              </a:endParaRPr>
            </a:p>
            <a:p>
              <a:pPr defTabSz="685800"/>
              <a:r>
                <a:rPr lang="en-US" sz="800" dirty="0" smtClean="0">
                  <a:solidFill>
                    <a:prstClr val="black"/>
                  </a:solidFill>
                </a:rPr>
                <a:t>G:2</a:t>
              </a:r>
              <a:r>
                <a:rPr lang="en-US" altLang="zh-CN" sz="800" dirty="0" smtClean="0">
                  <a:solidFill>
                    <a:prstClr val="black"/>
                  </a:solidFill>
                  <a:ea typeface="宋体"/>
                </a:rPr>
                <a:t>04</a:t>
              </a:r>
              <a:endParaRPr lang="en-US" sz="800" dirty="0" smtClean="0">
                <a:solidFill>
                  <a:prstClr val="black"/>
                </a:solidFill>
              </a:endParaRPr>
            </a:p>
            <a:p>
              <a:pPr defTabSz="685800"/>
              <a:r>
                <a:rPr lang="en-US" sz="800" dirty="0" smtClean="0">
                  <a:solidFill>
                    <a:prstClr val="black"/>
                  </a:solidFill>
                </a:rPr>
                <a:t>B:2</a:t>
              </a:r>
              <a:r>
                <a:rPr lang="en-US" altLang="zh-CN" sz="800" dirty="0" smtClean="0">
                  <a:solidFill>
                    <a:prstClr val="black"/>
                  </a:solidFill>
                  <a:ea typeface="宋体"/>
                </a:rPr>
                <a:t>52</a:t>
              </a:r>
              <a:endParaRPr lang="en-US" sz="800" dirty="0">
                <a:solidFill>
                  <a:prstClr val="black"/>
                </a:solidFill>
              </a:endParaRPr>
            </a:p>
          </p:txBody>
        </p:sp>
      </p:grpSp>
      <p:grpSp>
        <p:nvGrpSpPr>
          <p:cNvPr id="51" name="Group 50"/>
          <p:cNvGrpSpPr/>
          <p:nvPr/>
        </p:nvGrpSpPr>
        <p:grpSpPr>
          <a:xfrm>
            <a:off x="-1081337" y="2084093"/>
            <a:ext cx="646288" cy="646288"/>
            <a:chOff x="-1138755" y="0"/>
            <a:chExt cx="646288" cy="646288"/>
          </a:xfrm>
        </p:grpSpPr>
        <p:sp>
          <p:nvSpPr>
            <p:cNvPr id="52" name="Rectangle 51"/>
            <p:cNvSpPr/>
            <p:nvPr userDrawn="1"/>
          </p:nvSpPr>
          <p:spPr>
            <a:xfrm>
              <a:off x="-1138755" y="0"/>
              <a:ext cx="646288" cy="646288"/>
            </a:xfrm>
            <a:prstGeom prst="rect">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800">
                <a:solidFill>
                  <a:prstClr val="white"/>
                </a:solidFill>
              </a:endParaRPr>
            </a:p>
          </p:txBody>
        </p:sp>
        <p:sp>
          <p:nvSpPr>
            <p:cNvPr id="53" name="TextBox 52"/>
            <p:cNvSpPr txBox="1"/>
            <p:nvPr userDrawn="1"/>
          </p:nvSpPr>
          <p:spPr>
            <a:xfrm>
              <a:off x="-1138755" y="0"/>
              <a:ext cx="441146" cy="461665"/>
            </a:xfrm>
            <a:prstGeom prst="rect">
              <a:avLst/>
            </a:prstGeom>
            <a:noFill/>
          </p:spPr>
          <p:txBody>
            <a:bodyPr wrap="none" rtlCol="0">
              <a:spAutoFit/>
            </a:bodyPr>
            <a:lstStyle/>
            <a:p>
              <a:pPr defTabSz="685800"/>
              <a:r>
                <a:rPr lang="en-US" sz="800" dirty="0" smtClean="0">
                  <a:solidFill>
                    <a:prstClr val="white"/>
                  </a:solidFill>
                </a:rPr>
                <a:t>R:</a:t>
              </a:r>
              <a:r>
                <a:rPr lang="en-US" altLang="zh-CN" sz="800" dirty="0" smtClean="0">
                  <a:solidFill>
                    <a:prstClr val="white"/>
                  </a:solidFill>
                  <a:ea typeface="宋体"/>
                </a:rPr>
                <a:t>33</a:t>
              </a:r>
              <a:endParaRPr lang="en-US" sz="800" dirty="0" smtClean="0">
                <a:solidFill>
                  <a:prstClr val="white"/>
                </a:solidFill>
              </a:endParaRPr>
            </a:p>
            <a:p>
              <a:pPr defTabSz="685800"/>
              <a:r>
                <a:rPr lang="en-US" sz="800" dirty="0" smtClean="0">
                  <a:solidFill>
                    <a:prstClr val="white"/>
                  </a:solidFill>
                </a:rPr>
                <a:t>G:</a:t>
              </a:r>
              <a:r>
                <a:rPr lang="en-US" altLang="zh-CN" sz="800" dirty="0" smtClean="0">
                  <a:solidFill>
                    <a:prstClr val="white"/>
                  </a:solidFill>
                  <a:ea typeface="宋体"/>
                </a:rPr>
                <a:t>200</a:t>
              </a:r>
              <a:endParaRPr lang="en-US" sz="800" dirty="0" smtClean="0">
                <a:solidFill>
                  <a:prstClr val="white"/>
                </a:solidFill>
              </a:endParaRPr>
            </a:p>
            <a:p>
              <a:pPr defTabSz="685800"/>
              <a:r>
                <a:rPr lang="en-US" sz="800" dirty="0" smtClean="0">
                  <a:solidFill>
                    <a:prstClr val="white"/>
                  </a:solidFill>
                </a:rPr>
                <a:t>B:</a:t>
              </a:r>
              <a:r>
                <a:rPr lang="en-US" altLang="zh-CN" sz="800" dirty="0" smtClean="0">
                  <a:solidFill>
                    <a:prstClr val="white"/>
                  </a:solidFill>
                  <a:ea typeface="宋体"/>
                </a:rPr>
                <a:t>200</a:t>
              </a:r>
              <a:endParaRPr lang="en-US" sz="800" dirty="0">
                <a:solidFill>
                  <a:prstClr val="white"/>
                </a:solidFill>
              </a:endParaRPr>
            </a:p>
          </p:txBody>
        </p:sp>
      </p:grpSp>
      <p:sp>
        <p:nvSpPr>
          <p:cNvPr id="59" name="TextBox 58"/>
          <p:cNvSpPr txBox="1"/>
          <p:nvPr/>
        </p:nvSpPr>
        <p:spPr>
          <a:xfrm>
            <a:off x="-1095448" y="3710099"/>
            <a:ext cx="646288" cy="415498"/>
          </a:xfrm>
          <a:prstGeom prst="rect">
            <a:avLst/>
          </a:prstGeom>
          <a:noFill/>
        </p:spPr>
        <p:txBody>
          <a:bodyPr wrap="square" lIns="91438" tIns="45719" rIns="91438" bIns="45719" rtlCol="0">
            <a:spAutoFit/>
          </a:bodyPr>
          <a:lstStyle/>
          <a:p>
            <a:pPr defTabSz="685800"/>
            <a:r>
              <a:rPr lang="zh-CN" altLang="en-US" sz="700" dirty="0" smtClean="0">
                <a:solidFill>
                  <a:prstClr val="white"/>
                </a:solidFill>
                <a:ea typeface="宋体"/>
              </a:rPr>
              <a:t>中文字体：</a:t>
            </a:r>
            <a:endParaRPr lang="en-US" altLang="zh-CN" sz="700" dirty="0" smtClean="0">
              <a:solidFill>
                <a:srgbClr val="1EA19F"/>
              </a:solidFill>
              <a:ea typeface="宋体"/>
            </a:endParaRPr>
          </a:p>
          <a:p>
            <a:pPr defTabSz="457189" fontAlgn="auto">
              <a:spcBef>
                <a:spcPts val="0"/>
              </a:spcBef>
              <a:spcAft>
                <a:spcPts val="0"/>
              </a:spcAft>
              <a:defRPr/>
            </a:pPr>
            <a:r>
              <a:rPr lang="zh-CN" altLang="en-US" sz="1400" dirty="0" smtClean="0">
                <a:solidFill>
                  <a:srgbClr val="FFFFFF"/>
                </a:solidFill>
                <a:latin typeface="Heiti SC Medium"/>
                <a:ea typeface="Heiti SC Medium"/>
                <a:cs typeface="Heiti SC Medium"/>
              </a:rPr>
              <a:t>黑体</a:t>
            </a:r>
            <a:endParaRPr lang="en-US" altLang="zh-CN" sz="1400" dirty="0" smtClean="0">
              <a:solidFill>
                <a:srgbClr val="FFFFFF"/>
              </a:solidFill>
              <a:latin typeface="Heiti SC Medium"/>
              <a:ea typeface="Heiti SC Medium"/>
              <a:cs typeface="Heiti SC Medium"/>
            </a:endParaRPr>
          </a:p>
        </p:txBody>
      </p:sp>
      <p:grpSp>
        <p:nvGrpSpPr>
          <p:cNvPr id="60" name="Group 59"/>
          <p:cNvGrpSpPr/>
          <p:nvPr/>
        </p:nvGrpSpPr>
        <p:grpSpPr>
          <a:xfrm>
            <a:off x="-1081337" y="2796527"/>
            <a:ext cx="646288" cy="646288"/>
            <a:chOff x="-1138755" y="0"/>
            <a:chExt cx="646288" cy="646288"/>
          </a:xfrm>
        </p:grpSpPr>
        <p:sp>
          <p:nvSpPr>
            <p:cNvPr id="61" name="Rectangle 60"/>
            <p:cNvSpPr/>
            <p:nvPr userDrawn="1"/>
          </p:nvSpPr>
          <p:spPr>
            <a:xfrm>
              <a:off x="-1138755" y="0"/>
              <a:ext cx="646288" cy="646288"/>
            </a:xfrm>
            <a:prstGeom prst="rect">
              <a:avLst/>
            </a:prstGeom>
            <a:solidFill>
              <a:srgbClr val="9F55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800">
                <a:solidFill>
                  <a:prstClr val="white"/>
                </a:solidFill>
              </a:endParaRPr>
            </a:p>
          </p:txBody>
        </p:sp>
        <p:sp>
          <p:nvSpPr>
            <p:cNvPr id="62" name="TextBox 61"/>
            <p:cNvSpPr txBox="1"/>
            <p:nvPr userDrawn="1"/>
          </p:nvSpPr>
          <p:spPr>
            <a:xfrm>
              <a:off x="-1138755" y="0"/>
              <a:ext cx="441146" cy="461665"/>
            </a:xfrm>
            <a:prstGeom prst="rect">
              <a:avLst/>
            </a:prstGeom>
            <a:noFill/>
          </p:spPr>
          <p:txBody>
            <a:bodyPr wrap="none" rtlCol="0">
              <a:spAutoFit/>
            </a:bodyPr>
            <a:lstStyle/>
            <a:p>
              <a:pPr defTabSz="685800"/>
              <a:r>
                <a:rPr lang="en-US" sz="800" dirty="0" smtClean="0">
                  <a:solidFill>
                    <a:prstClr val="white"/>
                  </a:solidFill>
                </a:rPr>
                <a:t>R:</a:t>
              </a:r>
              <a:r>
                <a:rPr lang="zh-CN" altLang="zh-CN" sz="800" dirty="0" smtClean="0">
                  <a:solidFill>
                    <a:prstClr val="white"/>
                  </a:solidFill>
                  <a:ea typeface="宋体"/>
                </a:rPr>
                <a:t>1</a:t>
              </a:r>
              <a:r>
                <a:rPr lang="en-US" altLang="zh-CN" sz="800" dirty="0" smtClean="0">
                  <a:solidFill>
                    <a:prstClr val="white"/>
                  </a:solidFill>
                  <a:ea typeface="宋体"/>
                </a:rPr>
                <a:t>76</a:t>
              </a:r>
              <a:endParaRPr lang="en-US" sz="800" dirty="0" smtClean="0">
                <a:solidFill>
                  <a:prstClr val="white"/>
                </a:solidFill>
              </a:endParaRPr>
            </a:p>
            <a:p>
              <a:pPr defTabSz="685800"/>
              <a:r>
                <a:rPr lang="en-US" sz="800" dirty="0" smtClean="0">
                  <a:solidFill>
                    <a:prstClr val="white"/>
                  </a:solidFill>
                </a:rPr>
                <a:t>G:</a:t>
              </a:r>
              <a:r>
                <a:rPr lang="zh-CN" altLang="zh-CN" sz="800" dirty="0" smtClean="0">
                  <a:solidFill>
                    <a:prstClr val="white"/>
                  </a:solidFill>
                  <a:ea typeface="宋体"/>
                </a:rPr>
                <a:t>1</a:t>
              </a:r>
              <a:r>
                <a:rPr lang="en-US" altLang="zh-CN" sz="800" dirty="0" smtClean="0">
                  <a:solidFill>
                    <a:prstClr val="white"/>
                  </a:solidFill>
                  <a:ea typeface="宋体"/>
                </a:rPr>
                <a:t>15</a:t>
              </a:r>
              <a:endParaRPr lang="en-US" sz="800" dirty="0" smtClean="0">
                <a:solidFill>
                  <a:prstClr val="white"/>
                </a:solidFill>
              </a:endParaRPr>
            </a:p>
            <a:p>
              <a:pPr defTabSz="685800"/>
              <a:r>
                <a:rPr lang="en-US" sz="800" dirty="0" smtClean="0">
                  <a:solidFill>
                    <a:prstClr val="white"/>
                  </a:solidFill>
                </a:rPr>
                <a:t>B:</a:t>
              </a:r>
              <a:r>
                <a:rPr lang="zh-CN" altLang="zh-CN" sz="800" dirty="0" smtClean="0">
                  <a:solidFill>
                    <a:prstClr val="white"/>
                  </a:solidFill>
                  <a:ea typeface="宋体"/>
                </a:rPr>
                <a:t>2</a:t>
              </a:r>
              <a:r>
                <a:rPr lang="en-US" altLang="zh-CN" sz="800" dirty="0" smtClean="0">
                  <a:solidFill>
                    <a:prstClr val="white"/>
                  </a:solidFill>
                  <a:ea typeface="宋体"/>
                </a:rPr>
                <a:t>52</a:t>
              </a:r>
              <a:endParaRPr lang="en-US" sz="800" dirty="0">
                <a:solidFill>
                  <a:prstClr val="white"/>
                </a:solidFill>
              </a:endParaRPr>
            </a:p>
          </p:txBody>
        </p:sp>
      </p:grpSp>
      <p:sp>
        <p:nvSpPr>
          <p:cNvPr id="63" name="Rectangle 62"/>
          <p:cNvSpPr/>
          <p:nvPr/>
        </p:nvSpPr>
        <p:spPr>
          <a:xfrm>
            <a:off x="-1095448" y="4158940"/>
            <a:ext cx="770893" cy="446276"/>
          </a:xfrm>
          <a:prstGeom prst="rect">
            <a:avLst/>
          </a:prstGeom>
        </p:spPr>
        <p:txBody>
          <a:bodyPr wrap="square" lIns="91438" tIns="45719" rIns="91438" bIns="45719">
            <a:spAutoFit/>
          </a:bodyPr>
          <a:lstStyle/>
          <a:p>
            <a:pPr defTabSz="457189" fontAlgn="auto">
              <a:spcBef>
                <a:spcPts val="0"/>
              </a:spcBef>
              <a:spcAft>
                <a:spcPts val="0"/>
              </a:spcAft>
              <a:defRPr/>
            </a:pPr>
            <a:r>
              <a:rPr lang="zh-CN" altLang="en-US" sz="700" dirty="0" smtClean="0">
                <a:solidFill>
                  <a:prstClr val="white"/>
                </a:solidFill>
                <a:ea typeface="宋体"/>
              </a:rPr>
              <a:t>英文字体：</a:t>
            </a:r>
            <a:endParaRPr lang="en-US" altLang="zh-CN" sz="700" b="1" dirty="0" smtClean="0">
              <a:solidFill>
                <a:srgbClr val="FFFFFF"/>
              </a:solidFill>
              <a:latin typeface="Arial"/>
              <a:ea typeface="宋体"/>
              <a:cs typeface="Arial"/>
            </a:endParaRPr>
          </a:p>
          <a:p>
            <a:pPr defTabSz="685800"/>
            <a:r>
              <a:rPr lang="en-US" altLang="zh-CN" sz="1600" b="1" dirty="0" smtClean="0">
                <a:solidFill>
                  <a:srgbClr val="FFFFFF"/>
                </a:solidFill>
                <a:latin typeface="Arial"/>
                <a:ea typeface="宋体"/>
                <a:cs typeface="Arial"/>
              </a:rPr>
              <a:t>Arial</a:t>
            </a:r>
          </a:p>
        </p:txBody>
      </p:sp>
      <p:grpSp>
        <p:nvGrpSpPr>
          <p:cNvPr id="76" name="Group 75"/>
          <p:cNvGrpSpPr/>
          <p:nvPr/>
        </p:nvGrpSpPr>
        <p:grpSpPr>
          <a:xfrm>
            <a:off x="-201084" y="208515"/>
            <a:ext cx="136829" cy="4388332"/>
            <a:chOff x="-279703" y="208515"/>
            <a:chExt cx="243417" cy="4388332"/>
          </a:xfrm>
        </p:grpSpPr>
        <p:cxnSp>
          <p:nvCxnSpPr>
            <p:cNvPr id="77" name="Straight Connector 7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userDrawn="1"/>
          </p:nvGrpSpPr>
          <p:grpSpPr>
            <a:xfrm>
              <a:off x="-279703" y="4254803"/>
              <a:ext cx="243417" cy="342044"/>
              <a:chOff x="-243418" y="1063625"/>
              <a:chExt cx="243417" cy="342044"/>
            </a:xfrm>
          </p:grpSpPr>
          <p:cxnSp>
            <p:nvCxnSpPr>
              <p:cNvPr id="82" name="Straight Connector 81"/>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userDrawn="1"/>
          </p:nvGrpSpPr>
          <p:grpSpPr>
            <a:xfrm>
              <a:off x="-279703" y="208515"/>
              <a:ext cx="243417" cy="864155"/>
              <a:chOff x="-243418" y="1063625"/>
              <a:chExt cx="243417" cy="864155"/>
            </a:xfrm>
          </p:grpSpPr>
          <p:cxnSp>
            <p:nvCxnSpPr>
              <p:cNvPr id="80" name="Straight Connector 79"/>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94" name="Straight Connector 93"/>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9196916" y="208515"/>
            <a:ext cx="136829" cy="4388332"/>
            <a:chOff x="-279703" y="208515"/>
            <a:chExt cx="243417" cy="4388332"/>
          </a:xfrm>
        </p:grpSpPr>
        <p:cxnSp>
          <p:nvCxnSpPr>
            <p:cNvPr id="97" name="Straight Connector 9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98" name="Group 97"/>
            <p:cNvGrpSpPr/>
            <p:nvPr userDrawn="1"/>
          </p:nvGrpSpPr>
          <p:grpSpPr>
            <a:xfrm>
              <a:off x="-279703" y="4254803"/>
              <a:ext cx="243417" cy="342044"/>
              <a:chOff x="-243418" y="1063625"/>
              <a:chExt cx="243417" cy="342044"/>
            </a:xfrm>
          </p:grpSpPr>
          <p:cxnSp>
            <p:nvCxnSpPr>
              <p:cNvPr id="103" name="Straight Connector 102"/>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9" name="Group 98"/>
            <p:cNvGrpSpPr/>
            <p:nvPr userDrawn="1"/>
          </p:nvGrpSpPr>
          <p:grpSpPr>
            <a:xfrm>
              <a:off x="-279703" y="208515"/>
              <a:ext cx="243417" cy="864155"/>
              <a:chOff x="-243418" y="1063625"/>
              <a:chExt cx="243417" cy="864155"/>
            </a:xfrm>
          </p:grpSpPr>
          <p:cxnSp>
            <p:nvCxnSpPr>
              <p:cNvPr id="101" name="Straight Connector 100"/>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00" name="Straight Connector 99"/>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54" name="Rectangle 2"/>
          <p:cNvSpPr>
            <a:spLocks noGrp="1" noChangeArrowheads="1"/>
          </p:cNvSpPr>
          <p:nvPr>
            <p:ph type="title"/>
          </p:nvPr>
        </p:nvSpPr>
        <p:spPr bwMode="auto">
          <a:xfrm>
            <a:off x="453873" y="222366"/>
            <a:ext cx="8396441" cy="5257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smtClean="0"/>
              <a:t>单击此处编辑母版标题样式</a:t>
            </a:r>
            <a:endParaRPr lang="en-US" dirty="0"/>
          </a:p>
        </p:txBody>
      </p:sp>
      <p:sp>
        <p:nvSpPr>
          <p:cNvPr id="56" name="Rectangle 3"/>
          <p:cNvSpPr>
            <a:spLocks noGrp="1" noChangeArrowheads="1"/>
          </p:cNvSpPr>
          <p:nvPr>
            <p:ph type="body" idx="1"/>
          </p:nvPr>
        </p:nvSpPr>
        <p:spPr bwMode="auto">
          <a:xfrm>
            <a:off x="453873" y="1082838"/>
            <a:ext cx="8396441" cy="36685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6" name="Text Box 5"/>
          <p:cNvSpPr txBox="1">
            <a:spLocks noChangeArrowheads="1"/>
          </p:cNvSpPr>
          <p:nvPr/>
        </p:nvSpPr>
        <p:spPr bwMode="auto">
          <a:xfrm>
            <a:off x="453872" y="4924535"/>
            <a:ext cx="230187" cy="1269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defTabSz="685800">
              <a:spcBef>
                <a:spcPct val="50000"/>
              </a:spcBef>
              <a:defRPr/>
            </a:pPr>
            <a:fld id="{046AD7C7-DE3F-5E43-A3A8-CA80750AE375}" type="slidenum">
              <a:rPr kumimoji="0" lang="en-US" altLang="zh-CN" sz="800" smtClean="0">
                <a:solidFill>
                  <a:srgbClr val="1A154C"/>
                </a:solidFill>
                <a:latin typeface="Arial"/>
                <a:cs typeface="Arial"/>
              </a:rPr>
              <a:pPr defTabSz="685800">
                <a:spcBef>
                  <a:spcPct val="50000"/>
                </a:spcBef>
                <a:defRPr/>
              </a:pPr>
              <a:t>‹#›</a:t>
            </a:fld>
            <a:endParaRPr kumimoji="0" lang="en-US" altLang="zh-CN" sz="800" dirty="0" smtClean="0">
              <a:solidFill>
                <a:srgbClr val="1A154C"/>
              </a:solidFill>
              <a:latin typeface="Arial"/>
              <a:cs typeface="Arial"/>
            </a:endParaRPr>
          </a:p>
        </p:txBody>
      </p:sp>
      <p:pic>
        <p:nvPicPr>
          <p:cNvPr id="55" name="图片 54" descr="卷页.png"/>
          <p:cNvPicPr>
            <a:picLocks noChangeAspect="1"/>
          </p:cNvPicPr>
          <p:nvPr userDrawn="1"/>
        </p:nvPicPr>
        <p:blipFill>
          <a:blip r:embed="rId21" cstate="print"/>
          <a:stretch>
            <a:fillRect/>
          </a:stretch>
        </p:blipFill>
        <p:spPr>
          <a:xfrm>
            <a:off x="0" y="1"/>
            <a:ext cx="9144000" cy="520700"/>
          </a:xfrm>
          <a:prstGeom prst="rect">
            <a:avLst/>
          </a:prstGeom>
          <a:effectLst>
            <a:outerShdw blurRad="50800" dist="38100" dir="6000000" sx="101000" sy="101000" algn="tl" rotWithShape="0">
              <a:prstClr val="black">
                <a:alpha val="40000"/>
              </a:prstClr>
            </a:outerShdw>
          </a:effectLst>
        </p:spPr>
      </p:pic>
      <p:sp>
        <p:nvSpPr>
          <p:cNvPr id="57" name="Text Box 2"/>
          <p:cNvSpPr txBox="1">
            <a:spLocks noChangeArrowheads="1"/>
          </p:cNvSpPr>
          <p:nvPr userDrawn="1"/>
        </p:nvSpPr>
        <p:spPr bwMode="auto">
          <a:xfrm>
            <a:off x="6227764" y="4822826"/>
            <a:ext cx="1622425" cy="249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4294" tIns="8890" rIns="74294" bIns="8890"/>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just" defTabSz="685800" eaLnBrk="1" hangingPunct="1">
              <a:lnSpc>
                <a:spcPts val="1400"/>
              </a:lnSpc>
              <a:defRPr/>
            </a:pPr>
            <a:r>
              <a:rPr lang="zh-CN" altLang="en-US" sz="900" smtClean="0">
                <a:solidFill>
                  <a:srgbClr val="4D4D4D"/>
                </a:solidFill>
                <a:latin typeface="微软雅黑" pitchFamily="34" charset="-122"/>
                <a:ea typeface="微软雅黑" pitchFamily="34" charset="-122"/>
              </a:rPr>
              <a:t>④内部公开 请勿外传</a:t>
            </a:r>
            <a:endParaRPr lang="zh-CN" altLang="zh-CN" sz="900" smtClean="0">
              <a:solidFill>
                <a:srgbClr val="4D4D4D"/>
              </a:solidFill>
              <a:latin typeface="微软雅黑" pitchFamily="34" charset="-122"/>
              <a:ea typeface="微软雅黑" pitchFamily="34" charset="-122"/>
            </a:endParaRPr>
          </a:p>
        </p:txBody>
      </p:sp>
      <p:sp>
        <p:nvSpPr>
          <p:cNvPr id="58" name="TextBox 12"/>
          <p:cNvSpPr txBox="1">
            <a:spLocks noChangeArrowheads="1"/>
          </p:cNvSpPr>
          <p:nvPr userDrawn="1"/>
        </p:nvSpPr>
        <p:spPr bwMode="auto">
          <a:xfrm>
            <a:off x="8532814" y="4800600"/>
            <a:ext cx="512762" cy="230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8" tIns="45719" rIns="91438" bIns="45719">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defTabSz="685800" eaLnBrk="1" hangingPunct="1">
              <a:defRPr/>
            </a:pPr>
            <a:r>
              <a:rPr lang="en-US" altLang="zh-CN" sz="900" b="1" smtClean="0">
                <a:solidFill>
                  <a:srgbClr val="4D4D4D"/>
                </a:solidFill>
                <a:latin typeface="微软雅黑" pitchFamily="34" charset="-122"/>
                <a:ea typeface="微软雅黑" pitchFamily="34" charset="-122"/>
              </a:rPr>
              <a:t>P</a:t>
            </a:r>
            <a:fld id="{B1C72923-04A4-45CB-925E-CB74B343FF12}" type="slidenum">
              <a:rPr lang="en-US" altLang="zh-CN" sz="900" b="1" smtClean="0">
                <a:solidFill>
                  <a:srgbClr val="4D4D4D"/>
                </a:solidFill>
                <a:latin typeface="微软雅黑" pitchFamily="34" charset="-122"/>
                <a:ea typeface="微软雅黑" pitchFamily="34" charset="-122"/>
              </a:rPr>
              <a:pPr defTabSz="685800" eaLnBrk="1" hangingPunct="1">
                <a:defRPr/>
              </a:pPr>
              <a:t>‹#›</a:t>
            </a:fld>
            <a:endParaRPr lang="zh-CN" altLang="en-US" sz="900" b="1" smtClean="0">
              <a:solidFill>
                <a:srgbClr val="4D4D4D"/>
              </a:solidFill>
              <a:latin typeface="微软雅黑" pitchFamily="34" charset="-122"/>
              <a:ea typeface="微软雅黑" pitchFamily="34" charset="-122"/>
            </a:endParaRPr>
          </a:p>
        </p:txBody>
      </p:sp>
      <p:pic>
        <p:nvPicPr>
          <p:cNvPr id="65" name="图片 17" descr="0310金蝶品牌下属logo-00.png"/>
          <p:cNvPicPr>
            <a:picLocks noChangeAspect="1"/>
          </p:cNvPicPr>
          <p:nvPr userDrawn="1"/>
        </p:nvPicPr>
        <p:blipFill>
          <a:blip r:embed="rId22" cstate="print">
            <a:extLst>
              <a:ext uri="{28A0092B-C50C-407E-A947-70E740481C1C}">
                <a14:useLocalDpi xmlns="" xmlns:a14="http://schemas.microsoft.com/office/drawing/2010/main" val="0"/>
              </a:ext>
            </a:extLst>
          </a:blip>
          <a:srcRect l="6183" t="8817" r="33315" b="79649"/>
          <a:stretch>
            <a:fillRect/>
          </a:stretch>
        </p:blipFill>
        <p:spPr bwMode="auto">
          <a:xfrm>
            <a:off x="7583489" y="115889"/>
            <a:ext cx="1098550"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7" name="组合 18"/>
          <p:cNvGrpSpPr>
            <a:grpSpLocks/>
          </p:cNvGrpSpPr>
          <p:nvPr userDrawn="1"/>
        </p:nvGrpSpPr>
        <p:grpSpPr bwMode="auto">
          <a:xfrm>
            <a:off x="7451726" y="4587875"/>
            <a:ext cx="1230313" cy="600075"/>
            <a:chOff x="6559883" y="4147099"/>
            <a:chExt cx="2316937" cy="1132002"/>
          </a:xfrm>
        </p:grpSpPr>
        <p:pic>
          <p:nvPicPr>
            <p:cNvPr id="68" name="图片 19" descr="PPT C Lego.png"/>
            <p:cNvPicPr>
              <a:picLocks noChangeAspect="1"/>
            </p:cNvPicPr>
            <p:nvPr/>
          </p:nvPicPr>
          <p:blipFill>
            <a:blip r:embed="rId23" cstate="print">
              <a:extLst>
                <a:ext uri="{28A0092B-C50C-407E-A947-70E740481C1C}">
                  <a14:useLocalDpi xmlns="" xmlns:a14="http://schemas.microsoft.com/office/drawing/2010/main" val="0"/>
                </a:ext>
              </a:extLst>
            </a:blip>
            <a:srcRect/>
            <a:stretch>
              <a:fillRect/>
            </a:stretch>
          </p:blipFill>
          <p:spPr bwMode="auto">
            <a:xfrm>
              <a:off x="7366006" y="4172857"/>
              <a:ext cx="1510814" cy="11062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9" name="图片 20" descr="PPT C-orange.png"/>
            <p:cNvPicPr>
              <a:picLocks noChangeAspect="1"/>
            </p:cNvPicPr>
            <p:nvPr/>
          </p:nvPicPr>
          <p:blipFill>
            <a:blip r:embed="rId24" cstate="print">
              <a:extLst>
                <a:ext uri="{28A0092B-C50C-407E-A947-70E740481C1C}">
                  <a14:useLocalDpi xmlns="" xmlns:a14="http://schemas.microsoft.com/office/drawing/2010/main" val="0"/>
                </a:ext>
              </a:extLst>
            </a:blip>
            <a:srcRect/>
            <a:stretch>
              <a:fillRect/>
            </a:stretch>
          </p:blipFill>
          <p:spPr bwMode="auto">
            <a:xfrm>
              <a:off x="6559883" y="4147099"/>
              <a:ext cx="1106244" cy="11062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 xmlns:p14="http://schemas.microsoft.com/office/powerpoint/2010/main" val="290588581"/>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 id="2147484684" r:id="rId12"/>
    <p:sldLayoutId id="2147484685" r:id="rId13"/>
    <p:sldLayoutId id="2147484686" r:id="rId14"/>
    <p:sldLayoutId id="2147484687" r:id="rId15"/>
    <p:sldLayoutId id="2147484688" r:id="rId16"/>
    <p:sldLayoutId id="2147484689" r:id="rId17"/>
    <p:sldLayoutId id="2147484690" r:id="rId18"/>
    <p:sldLayoutId id="2147484691" r:id="rId19"/>
  </p:sldLayoutIdLst>
  <p:timing>
    <p:tnLst>
      <p:par>
        <p:cTn id="1" dur="indefinite" restart="never" nodeType="tmRoot"/>
      </p:par>
    </p:tnLst>
  </p:timing>
  <p:txStyles>
    <p:titleStyle>
      <a:lvl1pPr algn="l" defTabSz="457189" rtl="0" eaLnBrk="1" latinLnBrk="0" hangingPunct="1">
        <a:spcBef>
          <a:spcPct val="0"/>
        </a:spcBef>
        <a:buNone/>
        <a:defRPr sz="1600" b="1" i="0" kern="1200">
          <a:solidFill>
            <a:schemeClr val="tx1"/>
          </a:solidFill>
          <a:latin typeface="Arial"/>
          <a:ea typeface="+mj-ea"/>
          <a:cs typeface="Arial"/>
        </a:defRPr>
      </a:lvl1pPr>
    </p:titleStyle>
    <p:bodyStyle>
      <a:lvl1pPr marL="0" indent="0" algn="l" defTabSz="457189" rtl="0" eaLnBrk="1" latinLnBrk="0" hangingPunct="1">
        <a:spcBef>
          <a:spcPct val="20000"/>
        </a:spcBef>
        <a:buFont typeface="Arial"/>
        <a:buNone/>
        <a:defRPr sz="1600" b="0" i="0" kern="1200">
          <a:solidFill>
            <a:schemeClr val="tx1"/>
          </a:solidFill>
          <a:latin typeface="Arial"/>
          <a:ea typeface="+mn-ea"/>
          <a:cs typeface="Arial"/>
        </a:defRPr>
      </a:lvl1pPr>
      <a:lvl2pPr marL="457189" indent="0" algn="l" defTabSz="457189" rtl="0" eaLnBrk="1" latinLnBrk="0" hangingPunct="1">
        <a:spcBef>
          <a:spcPct val="20000"/>
        </a:spcBef>
        <a:buFont typeface="Arial"/>
        <a:buNone/>
        <a:defRPr sz="1600" b="0" i="0" kern="1200">
          <a:solidFill>
            <a:schemeClr val="tx1"/>
          </a:solidFill>
          <a:latin typeface="Arial"/>
          <a:ea typeface="+mn-ea"/>
          <a:cs typeface="Arial"/>
        </a:defRPr>
      </a:lvl2pPr>
      <a:lvl3pPr marL="914378" indent="0" algn="l" defTabSz="457189" rtl="0" eaLnBrk="1" latinLnBrk="0" hangingPunct="1">
        <a:spcBef>
          <a:spcPct val="20000"/>
        </a:spcBef>
        <a:buFont typeface="Arial"/>
        <a:buNone/>
        <a:defRPr sz="1600" b="0" i="0" kern="1200">
          <a:solidFill>
            <a:schemeClr val="tx1"/>
          </a:solidFill>
          <a:latin typeface="Arial"/>
          <a:ea typeface="+mn-ea"/>
          <a:cs typeface="Arial"/>
        </a:defRPr>
      </a:lvl3pPr>
      <a:lvl4pPr marL="1371566" indent="0" algn="l" defTabSz="457189" rtl="0" eaLnBrk="1" latinLnBrk="0" hangingPunct="1">
        <a:spcBef>
          <a:spcPct val="20000"/>
        </a:spcBef>
        <a:buFont typeface="Arial"/>
        <a:buNone/>
        <a:defRPr sz="1600" b="0" i="0" kern="1200">
          <a:solidFill>
            <a:schemeClr val="tx1"/>
          </a:solidFill>
          <a:latin typeface="Arial"/>
          <a:ea typeface="+mn-ea"/>
          <a:cs typeface="Arial"/>
        </a:defRPr>
      </a:lvl4pPr>
      <a:lvl5pPr marL="1828754" indent="0" algn="l" defTabSz="457189" rtl="0" eaLnBrk="1" latinLnBrk="0" hangingPunct="1">
        <a:spcBef>
          <a:spcPct val="20000"/>
        </a:spcBef>
        <a:buFont typeface="Arial"/>
        <a:buNone/>
        <a:defRPr sz="1600" b="0" i="0" kern="1200">
          <a:solidFill>
            <a:schemeClr val="tx1"/>
          </a:solidFill>
          <a:latin typeface="Arial"/>
          <a:ea typeface="+mn-ea"/>
          <a:cs typeface="Arial"/>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7.gif"/><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Layout" Target="../slideLayouts/slideLayout3.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tags" Target="../tags/tag26.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5" Type="http://schemas.openxmlformats.org/officeDocument/2006/relationships/tags" Target="../tags/tag19.xml"/><Relationship Id="rId15" Type="http://schemas.openxmlformats.org/officeDocument/2006/relationships/slideLayout" Target="../slideLayouts/slideLayout3.xml"/><Relationship Id="rId10" Type="http://schemas.openxmlformats.org/officeDocument/2006/relationships/tags" Target="../tags/tag24.xml"/><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tags" Target="../tags/tag60.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5" Type="http://schemas.openxmlformats.org/officeDocument/2006/relationships/slideLayout" Target="../slideLayouts/slideLayout3.xml"/><Relationship Id="rId10" Type="http://schemas.openxmlformats.org/officeDocument/2006/relationships/tags" Target="../tags/tag58.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53.xml.rels><?xml version="1.0" encoding="UTF-8" standalone="yes"?>
<Relationships xmlns="http://schemas.openxmlformats.org/package/2006/relationships"><Relationship Id="rId8" Type="http://schemas.openxmlformats.org/officeDocument/2006/relationships/tags" Target="../tags/tag70.xml"/><Relationship Id="rId13" Type="http://schemas.openxmlformats.org/officeDocument/2006/relationships/tags" Target="../tags/tag75.xml"/><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tags" Target="../tags/tag74.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tags" Target="../tags/tag73.xml"/><Relationship Id="rId5" Type="http://schemas.openxmlformats.org/officeDocument/2006/relationships/tags" Target="../tags/tag67.xml"/><Relationship Id="rId15" Type="http://schemas.openxmlformats.org/officeDocument/2006/relationships/slideLayout" Target="../slideLayouts/slideLayout3.xml"/><Relationship Id="rId10" Type="http://schemas.openxmlformats.org/officeDocument/2006/relationships/tags" Target="../tags/tag72.xml"/><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tags" Target="../tags/tag76.xml"/></Relationships>
</file>

<file path=ppt/slides/_rels/slide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tags" Target="../tags/tag89.xml"/><Relationship Id="rId3" Type="http://schemas.openxmlformats.org/officeDocument/2006/relationships/tags" Target="../tags/tag79.xml"/><Relationship Id="rId7" Type="http://schemas.openxmlformats.org/officeDocument/2006/relationships/tags" Target="../tags/tag83.xml"/><Relationship Id="rId12" Type="http://schemas.openxmlformats.org/officeDocument/2006/relationships/tags" Target="../tags/tag88.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tags" Target="../tags/tag87.xml"/><Relationship Id="rId5" Type="http://schemas.openxmlformats.org/officeDocument/2006/relationships/tags" Target="../tags/tag81.xml"/><Relationship Id="rId15" Type="http://schemas.openxmlformats.org/officeDocument/2006/relationships/slideLayout" Target="../slideLayouts/slideLayout3.xml"/><Relationship Id="rId10" Type="http://schemas.openxmlformats.org/officeDocument/2006/relationships/tags" Target="../tags/tag86.xml"/><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tags" Target="../tags/tag90.xml"/></Relationships>
</file>

<file path=ppt/slides/_rels/slide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5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 Id="rId5" Type="http://schemas.openxmlformats.org/officeDocument/2006/relationships/image" Target="../media/image113.png"/><Relationship Id="rId4" Type="http://schemas.openxmlformats.org/officeDocument/2006/relationships/image" Target="../media/image112.png"/></Relationships>
</file>

<file path=ppt/slides/_rels/slide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tags" Target="../tags/tag40.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5" Type="http://schemas.openxmlformats.org/officeDocument/2006/relationships/tags" Target="../tags/tag33.xml"/><Relationship Id="rId15" Type="http://schemas.openxmlformats.org/officeDocument/2006/relationships/slideLayout" Target="../slideLayouts/slideLayout3.xml"/><Relationship Id="rId10" Type="http://schemas.openxmlformats.org/officeDocument/2006/relationships/tags" Target="../tags/tag38.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s>
</file>

<file path=ppt/slides/_rels/slide9.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notesSlide" Target="../notesSlides/notesSlide2.xml"/><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305631" y="1439562"/>
            <a:ext cx="4457243" cy="3181163"/>
          </a:xfrm>
          <a:prstGeom prst="rect">
            <a:avLst/>
          </a:prstGeom>
        </p:spPr>
      </p:pic>
      <p:pic>
        <p:nvPicPr>
          <p:cNvPr id="5" name="Picture 4" descr="171102_interbrand_kingdee_visual-16.pn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1010" y="-12470"/>
            <a:ext cx="9180000" cy="5169677"/>
          </a:xfrm>
          <a:prstGeom prst="rect">
            <a:avLst/>
          </a:prstGeom>
        </p:spPr>
      </p:pic>
      <p:pic>
        <p:nvPicPr>
          <p:cNvPr id="6" name="图片 5"/>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253597" y="91566"/>
            <a:ext cx="1885004" cy="1059984"/>
          </a:xfrm>
          <a:prstGeom prst="rect">
            <a:avLst/>
          </a:prstGeom>
        </p:spPr>
      </p:pic>
      <p:sp>
        <p:nvSpPr>
          <p:cNvPr id="8" name="Text Placeholder 4"/>
          <p:cNvSpPr txBox="1">
            <a:spLocks/>
          </p:cNvSpPr>
          <p:nvPr/>
        </p:nvSpPr>
        <p:spPr bwMode="auto">
          <a:xfrm>
            <a:off x="856194" y="2915705"/>
            <a:ext cx="3890734" cy="55753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00" b="0" i="0" kern="1200">
                <a:solidFill>
                  <a:schemeClr val="bg1"/>
                </a:solidFill>
                <a:latin typeface="Microsoft YaHei" charset="-122"/>
                <a:ea typeface="Microsoft YaHei" charset="-122"/>
                <a:cs typeface="Microsoft YaHei" charset="-122"/>
              </a:defRPr>
            </a:lvl1pPr>
            <a:lvl2pPr marL="457200" indent="0" algn="l" defTabSz="457200" rtl="0" eaLnBrk="1" latinLnBrk="0" hangingPunct="1">
              <a:spcBef>
                <a:spcPct val="20000"/>
              </a:spcBef>
              <a:buFont typeface="Arial"/>
              <a:buNone/>
              <a:defRPr sz="16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sz="1400"/>
              <a:t>BOS</a:t>
            </a:r>
            <a:r>
              <a:rPr lang="zh-CN" altLang="en-US" sz="1400"/>
              <a:t>平台部</a:t>
            </a:r>
            <a:endParaRPr lang="en-US" altLang="zh-CN" sz="1400" dirty="0"/>
          </a:p>
        </p:txBody>
      </p:sp>
      <p:sp>
        <p:nvSpPr>
          <p:cNvPr id="9" name="Rectangle 37"/>
          <p:cNvSpPr/>
          <p:nvPr/>
        </p:nvSpPr>
        <p:spPr bwMode="auto">
          <a:xfrm>
            <a:off x="856193" y="4741878"/>
            <a:ext cx="2875380" cy="304800"/>
          </a:xfrm>
          <a:prstGeom prst="rect">
            <a:avLst/>
          </a:prstGeom>
          <a:noFill/>
          <a:ln>
            <a:noFill/>
          </a:ln>
        </p:spPr>
        <p:txBody>
          <a:bodyPr lIns="0" tIns="0" rIns="0" bIns="0" anchor="ctr"/>
          <a:lstStyle/>
          <a:p>
            <a:pPr algn="l"/>
            <a:r>
              <a:rPr lang="zh-CN" altLang="en-US" sz="700" dirty="0">
                <a:solidFill>
                  <a:schemeClr val="bg1">
                    <a:alpha val="50000"/>
                  </a:schemeClr>
                </a:solidFill>
                <a:latin typeface="微软雅黑" pitchFamily="34" charset="-122"/>
                <a:ea typeface="微软雅黑" pitchFamily="34" charset="-122"/>
                <a:cs typeface="微软雅黑"/>
                <a:sym typeface="Microsoft YaHei Bold" charset="0"/>
              </a:rPr>
              <a:t>版权所有</a:t>
            </a:r>
            <a:r>
              <a:rPr lang="en-US" altLang="zh-CN" sz="700" dirty="0">
                <a:solidFill>
                  <a:schemeClr val="bg1">
                    <a:alpha val="50000"/>
                  </a:schemeClr>
                </a:solidFill>
                <a:latin typeface="微软雅黑" pitchFamily="34" charset="-122"/>
                <a:ea typeface="微软雅黑" pitchFamily="34" charset="-122"/>
                <a:cs typeface="微软雅黑"/>
                <a:sym typeface="Helvetica Neue" charset="0"/>
              </a:rPr>
              <a:t>©1993-2018 </a:t>
            </a:r>
            <a:r>
              <a:rPr lang="zh-CN" altLang="en-US" sz="700" dirty="0">
                <a:solidFill>
                  <a:schemeClr val="bg1">
                    <a:alpha val="50000"/>
                  </a:schemeClr>
                </a:solidFill>
                <a:latin typeface="微软雅黑" pitchFamily="34" charset="-122"/>
                <a:ea typeface="微软雅黑" pitchFamily="34" charset="-122"/>
                <a:cs typeface="微软雅黑"/>
                <a:sym typeface="Microsoft YaHei Bold" charset="0"/>
              </a:rPr>
              <a:t>金蝶国际软件集团有限公司</a:t>
            </a:r>
          </a:p>
        </p:txBody>
      </p:sp>
      <p:sp>
        <p:nvSpPr>
          <p:cNvPr id="10" name="Text Box 2"/>
          <p:cNvSpPr txBox="1">
            <a:spLocks noChangeArrowheads="1"/>
          </p:cNvSpPr>
          <p:nvPr/>
        </p:nvSpPr>
        <p:spPr bwMode="auto">
          <a:xfrm>
            <a:off x="7270057" y="4778120"/>
            <a:ext cx="1622425" cy="250031"/>
          </a:xfrm>
          <a:prstGeom prst="rect">
            <a:avLst/>
          </a:prstGeom>
          <a:noFill/>
          <a:ln>
            <a:noFill/>
          </a:ln>
        </p:spPr>
        <p:txBody>
          <a:bodyPr lIns="55718" tIns="6668" rIns="55718"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pPr>
            <a:r>
              <a:rPr kumimoji="0" lang="en-US" altLang="zh-CN" sz="700" dirty="0">
                <a:solidFill>
                  <a:schemeClr val="bg1">
                    <a:alpha val="50000"/>
                  </a:schemeClr>
                </a:solidFill>
                <a:latin typeface="微软雅黑" pitchFamily="34" charset="-122"/>
                <a:ea typeface="微软雅黑" pitchFamily="34" charset="-122"/>
              </a:rPr>
              <a:t>①</a:t>
            </a:r>
            <a:r>
              <a:rPr kumimoji="0" lang="zh-CN" altLang="en-US" sz="700" dirty="0">
                <a:solidFill>
                  <a:schemeClr val="bg1">
                    <a:alpha val="50000"/>
                  </a:schemeClr>
                </a:solidFill>
                <a:latin typeface="微软雅黑" pitchFamily="34" charset="-122"/>
                <a:ea typeface="微软雅黑" pitchFamily="34" charset="-122"/>
              </a:rPr>
              <a:t> 绝密信息 严禁泄露</a:t>
            </a:r>
          </a:p>
        </p:txBody>
      </p:sp>
      <p:sp>
        <p:nvSpPr>
          <p:cNvPr id="11" name="Oval 1"/>
          <p:cNvSpPr>
            <a:spLocks noChangeAspect="1"/>
          </p:cNvSpPr>
          <p:nvPr/>
        </p:nvSpPr>
        <p:spPr>
          <a:xfrm>
            <a:off x="5013910" y="1975425"/>
            <a:ext cx="360000" cy="360000"/>
          </a:xfrm>
          <a:prstGeom prst="ellipse">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a:p>
        </p:txBody>
      </p:sp>
      <p:sp>
        <p:nvSpPr>
          <p:cNvPr id="12" name="Oval 17"/>
          <p:cNvSpPr>
            <a:spLocks noChangeAspect="1"/>
          </p:cNvSpPr>
          <p:nvPr/>
        </p:nvSpPr>
        <p:spPr>
          <a:xfrm>
            <a:off x="7368695" y="3008144"/>
            <a:ext cx="862272" cy="862272"/>
          </a:xfrm>
          <a:prstGeom prst="ellipse">
            <a:avLst/>
          </a:prstGeom>
          <a:solidFill>
            <a:srgbClr val="1771EA">
              <a:alpha val="79000"/>
            </a:srgb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a:p>
        </p:txBody>
      </p:sp>
      <p:sp>
        <p:nvSpPr>
          <p:cNvPr id="13" name="Title 1"/>
          <p:cNvSpPr txBox="1">
            <a:spLocks/>
          </p:cNvSpPr>
          <p:nvPr/>
        </p:nvSpPr>
        <p:spPr bwMode="auto">
          <a:xfrm>
            <a:off x="856194" y="1420173"/>
            <a:ext cx="6092070" cy="112221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defTabSz="457200" rtl="0" eaLnBrk="1" latinLnBrk="0" hangingPunct="1">
              <a:lnSpc>
                <a:spcPct val="100000"/>
              </a:lnSpc>
              <a:spcBef>
                <a:spcPct val="0"/>
              </a:spcBef>
              <a:buNone/>
              <a:defRPr sz="3200" b="1" i="0" kern="1200" baseline="0">
                <a:solidFill>
                  <a:schemeClr val="bg1"/>
                </a:solidFill>
                <a:latin typeface="Microsoft YaHei" charset="-122"/>
                <a:ea typeface="Microsoft YaHei" charset="-122"/>
                <a:cs typeface="Microsoft YaHei" charset="-122"/>
              </a:defRPr>
            </a:lvl1pPr>
          </a:lstStyle>
          <a:p>
            <a:r>
              <a:rPr lang="zh-CN" altLang="en-US" dirty="0" smtClean="0"/>
              <a:t>金蝶云产品</a:t>
            </a:r>
            <a:r>
              <a:rPr lang="zh-CN" altLang="en-US" dirty="0"/>
              <a:t>培训</a:t>
            </a:r>
            <a:br>
              <a:rPr lang="zh-CN" altLang="en-US" dirty="0"/>
            </a:br>
            <a:r>
              <a:rPr lang="en-US" altLang="zh-CN" dirty="0"/>
              <a:t>-- </a:t>
            </a:r>
            <a:r>
              <a:rPr lang="zh-CN" altLang="en-US" b="0" dirty="0" smtClean="0"/>
              <a:t>工作流</a:t>
            </a:r>
            <a:endParaRPr lang="en-US" b="0" dirty="0"/>
          </a:p>
        </p:txBody>
      </p:sp>
      <p:grpSp>
        <p:nvGrpSpPr>
          <p:cNvPr id="19" name="Group 18"/>
          <p:cNvGrpSpPr/>
          <p:nvPr/>
        </p:nvGrpSpPr>
        <p:grpSpPr>
          <a:xfrm>
            <a:off x="9425987" y="1746123"/>
            <a:ext cx="1354671" cy="589302"/>
            <a:chOff x="9891888" y="701477"/>
            <a:chExt cx="1989130" cy="688613"/>
          </a:xfrm>
        </p:grpSpPr>
        <p:sp>
          <p:nvSpPr>
            <p:cNvPr id="20" name="Rounded Rectangular Callout 19"/>
            <p:cNvSpPr/>
            <p:nvPr/>
          </p:nvSpPr>
          <p:spPr>
            <a:xfrm>
              <a:off x="9891888" y="701477"/>
              <a:ext cx="1989130" cy="688613"/>
            </a:xfrm>
            <a:prstGeom prst="wedgeRoundRectCallout">
              <a:avLst>
                <a:gd name="adj1" fmla="val -46720"/>
                <a:gd name="adj2" fmla="val 97979"/>
                <a:gd name="adj3" fmla="val 16667"/>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21" name="TextBox 22"/>
            <p:cNvSpPr txBox="1"/>
            <p:nvPr/>
          </p:nvSpPr>
          <p:spPr>
            <a:xfrm>
              <a:off x="9962444" y="728577"/>
              <a:ext cx="1793508" cy="647359"/>
            </a:xfrm>
            <a:prstGeom prst="rect">
              <a:avLst/>
            </a:prstGeom>
            <a:noFill/>
          </p:spPr>
          <p:txBody>
            <a:bodyPr wrap="square" rtlCol="0">
              <a:spAutoFit/>
            </a:bodyPr>
            <a:lstStyle/>
            <a:p>
              <a:r>
                <a:rPr lang="zh-CN" altLang="en-US" sz="1000" dirty="0">
                  <a:solidFill>
                    <a:schemeClr val="bg1"/>
                  </a:solidFill>
                  <a:latin typeface="Microsoft YaHei" charset="-122"/>
                  <a:ea typeface="Microsoft YaHei" charset="-122"/>
                  <a:cs typeface="Microsoft YaHei" charset="-122"/>
                </a:rPr>
                <a:t>云朵中的图片可在最底层进行替换。</a:t>
              </a:r>
              <a:endParaRPr lang="en-US" altLang="zh-CN" sz="1000" dirty="0">
                <a:solidFill>
                  <a:schemeClr val="bg1"/>
                </a:solidFill>
                <a:latin typeface="Microsoft YaHei" charset="-122"/>
                <a:ea typeface="Microsoft YaHei" charset="-122"/>
                <a:cs typeface="Microsoft YaHei" charset="-122"/>
              </a:endParaRPr>
            </a:p>
            <a:p>
              <a:r>
                <a:rPr lang="zh-CN" altLang="en-US" sz="1000" dirty="0">
                  <a:solidFill>
                    <a:schemeClr val="bg1"/>
                  </a:solidFill>
                  <a:latin typeface="Microsoft YaHei" charset="-122"/>
                  <a:ea typeface="Microsoft YaHei" charset="-122"/>
                  <a:cs typeface="Microsoft YaHei" charset="-122"/>
                </a:rPr>
                <a:t>注：图片仅做示意</a:t>
              </a:r>
              <a:endParaRPr lang="en-US" sz="1000" dirty="0">
                <a:solidFill>
                  <a:schemeClr val="bg1"/>
                </a:solidFill>
                <a:latin typeface="Microsoft YaHei" charset="-122"/>
                <a:ea typeface="Microsoft YaHei" charset="-122"/>
                <a:cs typeface="Microsoft YaHei" charset="-122"/>
              </a:endParaRPr>
            </a:p>
          </p:txBody>
        </p:sp>
      </p:grpSp>
    </p:spTree>
    <p:extLst>
      <p:ext uri="{BB962C8B-B14F-4D97-AF65-F5344CB8AC3E}">
        <p14:creationId xmlns="" xmlns:p14="http://schemas.microsoft.com/office/powerpoint/2010/main" val="29328129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审批流设计器</a:t>
            </a:r>
            <a:r>
              <a:rPr lang="en-US" altLang="zh-CN" dirty="0" smtClean="0"/>
              <a:t>-</a:t>
            </a:r>
            <a:r>
              <a:rPr lang="zh-CN" altLang="en-US" dirty="0" smtClean="0"/>
              <a:t>新建流程</a:t>
            </a:r>
            <a:endParaRPr lang="zh-CN" altLang="en-US" dirty="0"/>
          </a:p>
        </p:txBody>
      </p:sp>
      <p:sp>
        <p:nvSpPr>
          <p:cNvPr id="4" name="内容占位符 3"/>
          <p:cNvSpPr>
            <a:spLocks noGrp="1"/>
          </p:cNvSpPr>
          <p:nvPr>
            <p:ph idx="4294967295"/>
          </p:nvPr>
        </p:nvSpPr>
        <p:spPr>
          <a:xfrm>
            <a:off x="323528" y="843558"/>
            <a:ext cx="2735263" cy="3852862"/>
          </a:xfrm>
        </p:spPr>
        <p:txBody>
          <a:bodyPr>
            <a:normAutofit/>
          </a:bodyPr>
          <a:lstStyle/>
          <a:p>
            <a:pPr marL="285750" indent="-285750">
              <a:buFont typeface="Wingdings" pitchFamily="2" charset="2"/>
              <a:buChar char="Ø"/>
            </a:pPr>
            <a:r>
              <a:rPr lang="zh-CN" altLang="en-US" sz="1600" dirty="0" smtClean="0"/>
              <a:t>新建流程</a:t>
            </a:r>
            <a:endParaRPr lang="en-US" altLang="zh-CN" sz="1600" dirty="0" smtClean="0"/>
          </a:p>
          <a:p>
            <a:r>
              <a:rPr lang="en-US" altLang="zh-CN" sz="1600" dirty="0" smtClean="0"/>
              <a:t>	</a:t>
            </a:r>
            <a:r>
              <a:rPr lang="zh-CN" altLang="en-US" sz="1600" dirty="0" smtClean="0"/>
              <a:t>可以复制已经存在的流程</a:t>
            </a:r>
            <a:endParaRPr lang="en-US" altLang="zh-CN" sz="1600" dirty="0" smtClean="0"/>
          </a:p>
          <a:p>
            <a:r>
              <a:rPr lang="en-US" altLang="zh-CN" sz="1600" dirty="0" smtClean="0"/>
              <a:t>	</a:t>
            </a:r>
            <a:r>
              <a:rPr lang="zh-CN" altLang="en-US" sz="1600" dirty="0" smtClean="0"/>
              <a:t>通过选择入口单据和单据关联</a:t>
            </a:r>
            <a:endParaRPr lang="en-US" altLang="zh-CN" sz="1600" dirty="0" smtClean="0"/>
          </a:p>
          <a:p>
            <a:endParaRPr lang="en-US" altLang="zh-CN" dirty="0" smtClean="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347864" y="843558"/>
            <a:ext cx="5580112" cy="36724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336608" y="627534"/>
            <a:ext cx="5580112" cy="43149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84438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1521" y="174014"/>
            <a:ext cx="6912768" cy="525528"/>
          </a:xfrm>
        </p:spPr>
        <p:txBody>
          <a:bodyPr>
            <a:normAutofit/>
          </a:bodyPr>
          <a:lstStyle/>
          <a:p>
            <a:r>
              <a:rPr lang="zh-CN" altLang="en-US" dirty="0" smtClean="0"/>
              <a:t>审批流组成</a:t>
            </a:r>
            <a:endParaRPr lang="zh-CN" altLang="en-US" dirty="0"/>
          </a:p>
        </p:txBody>
      </p:sp>
      <p:sp>
        <p:nvSpPr>
          <p:cNvPr id="4" name="内容占位符 3"/>
          <p:cNvSpPr>
            <a:spLocks noGrp="1"/>
          </p:cNvSpPr>
          <p:nvPr>
            <p:ph idx="4294967295"/>
          </p:nvPr>
        </p:nvSpPr>
        <p:spPr>
          <a:xfrm>
            <a:off x="323527" y="733475"/>
            <a:ext cx="3385207" cy="3852862"/>
          </a:xfrm>
        </p:spPr>
        <p:txBody>
          <a:bodyPr/>
          <a:lstStyle/>
          <a:p>
            <a:pPr marL="285750" indent="-285750">
              <a:buFont typeface="Wingdings" pitchFamily="2" charset="2"/>
              <a:buChar char="Ø"/>
            </a:pPr>
            <a:r>
              <a:rPr lang="zh-CN" altLang="en-US" sz="1600" dirty="0" smtClean="0"/>
              <a:t>节点：</a:t>
            </a:r>
            <a:endParaRPr lang="en-US" altLang="zh-CN" sz="1600" dirty="0" smtClean="0"/>
          </a:p>
          <a:p>
            <a:pPr lvl="1"/>
            <a:r>
              <a:rPr lang="zh-CN" altLang="en-US" sz="1600" dirty="0" smtClean="0"/>
              <a:t>开始节点、结束节点</a:t>
            </a:r>
            <a:endParaRPr lang="en-US" altLang="zh-CN" sz="1600" dirty="0" smtClean="0"/>
          </a:p>
          <a:p>
            <a:pPr lvl="1"/>
            <a:r>
              <a:rPr lang="zh-CN" altLang="en-US" sz="1600" dirty="0" smtClean="0"/>
              <a:t>至少要有一个终审节点</a:t>
            </a:r>
            <a:endParaRPr lang="en-US" altLang="zh-CN" sz="1600" dirty="0" smtClean="0"/>
          </a:p>
          <a:p>
            <a:pPr marL="285750" lvl="1" indent="-285750">
              <a:buSzPct val="100000"/>
              <a:buFont typeface="Wingdings" pitchFamily="2" charset="2"/>
              <a:buChar char="Ø"/>
            </a:pPr>
            <a:r>
              <a:rPr lang="zh-CN" altLang="en-US" sz="1600" dirty="0"/>
              <a:t>参与</a:t>
            </a:r>
            <a:r>
              <a:rPr lang="zh-CN" altLang="en-US" sz="1600" dirty="0" smtClean="0"/>
              <a:t>人</a:t>
            </a:r>
            <a:r>
              <a:rPr lang="zh-CN" altLang="en-US" dirty="0"/>
              <a:t>：</a:t>
            </a:r>
            <a:endParaRPr lang="en-US" altLang="zh-CN" sz="1600" dirty="0"/>
          </a:p>
          <a:p>
            <a:pPr lvl="1"/>
            <a:r>
              <a:rPr lang="zh-CN" altLang="en-US" sz="1600" dirty="0" smtClean="0"/>
              <a:t>节点</a:t>
            </a:r>
            <a:r>
              <a:rPr lang="zh-CN" altLang="en-US" sz="1600" dirty="0"/>
              <a:t>上的处理人</a:t>
            </a:r>
            <a:endParaRPr lang="en-US" altLang="zh-CN" sz="1600" dirty="0"/>
          </a:p>
          <a:p>
            <a:pPr marL="285750" indent="-285750">
              <a:buFont typeface="Wingdings" pitchFamily="2" charset="2"/>
              <a:buChar char="Ø"/>
            </a:pPr>
            <a:r>
              <a:rPr lang="zh-CN" altLang="en-US" sz="1600" dirty="0" smtClean="0"/>
              <a:t>动作：</a:t>
            </a:r>
            <a:endParaRPr lang="en-US" altLang="zh-CN" sz="1600" dirty="0" smtClean="0"/>
          </a:p>
          <a:p>
            <a:pPr lvl="1"/>
            <a:r>
              <a:rPr lang="zh-CN" altLang="en-US" sz="1600" dirty="0"/>
              <a:t>每个节点上的审批</a:t>
            </a:r>
            <a:r>
              <a:rPr lang="zh-CN" altLang="en-US" sz="1600" dirty="0" smtClean="0"/>
              <a:t>动作已封装好</a:t>
            </a:r>
            <a:endParaRPr lang="en-US" altLang="zh-CN" sz="1600" dirty="0"/>
          </a:p>
          <a:p>
            <a:pPr marL="285750" indent="-285750">
              <a:buFont typeface="Wingdings" pitchFamily="2" charset="2"/>
              <a:buChar char="Ø"/>
            </a:pPr>
            <a:r>
              <a:rPr lang="zh-CN" altLang="en-US" sz="1600" dirty="0" smtClean="0"/>
              <a:t>连线：</a:t>
            </a:r>
            <a:endParaRPr lang="en-US" altLang="zh-CN" sz="1600" dirty="0" smtClean="0"/>
          </a:p>
          <a:p>
            <a:pPr lvl="1"/>
            <a:r>
              <a:rPr lang="zh-CN" altLang="en-US" sz="1600" dirty="0" smtClean="0"/>
              <a:t>审批流驳回无需连线</a:t>
            </a:r>
            <a:endParaRPr lang="en-US" altLang="zh-CN" sz="1600" dirty="0" smtClean="0"/>
          </a:p>
          <a:p>
            <a:pPr lvl="1"/>
            <a:r>
              <a:rPr lang="zh-CN" altLang="en-US" sz="1600" dirty="0" smtClean="0"/>
              <a:t>连线分支的条件设置</a:t>
            </a:r>
            <a:endParaRPr lang="en-US" altLang="zh-CN" sz="1600" dirty="0" smtClean="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30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34118" y="699542"/>
            <a:ext cx="3879398" cy="41745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61012" y="699542"/>
            <a:ext cx="5025610" cy="41044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01836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ppt_x"/>
                                          </p:val>
                                        </p:tav>
                                        <p:tav tm="100000">
                                          <p:val>
                                            <p:strVal val="#ppt_x"/>
                                          </p:val>
                                        </p:tav>
                                      </p:tavLst>
                                    </p:anim>
                                    <p:anim calcmode="lin" valueType="num">
                                      <p:cBhvr additive="base">
                                        <p:cTn id="8"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9512" y="174014"/>
            <a:ext cx="8403269" cy="525528"/>
          </a:xfrm>
        </p:spPr>
        <p:txBody>
          <a:bodyPr>
            <a:normAutofit/>
          </a:bodyPr>
          <a:lstStyle/>
          <a:p>
            <a:r>
              <a:rPr lang="zh-CN" altLang="en-US" dirty="0" smtClean="0"/>
              <a:t>审批流设计器</a:t>
            </a:r>
            <a:r>
              <a:rPr lang="en-US" altLang="zh-CN" dirty="0" smtClean="0"/>
              <a:t>-</a:t>
            </a:r>
            <a:r>
              <a:rPr lang="zh-CN" altLang="en-US" dirty="0" smtClean="0"/>
              <a:t>节点设置</a:t>
            </a:r>
            <a:endParaRPr lang="zh-CN" altLang="en-US" dirty="0"/>
          </a:p>
        </p:txBody>
      </p:sp>
      <p:sp>
        <p:nvSpPr>
          <p:cNvPr id="4" name="内容占位符 3"/>
          <p:cNvSpPr>
            <a:spLocks noGrp="1"/>
          </p:cNvSpPr>
          <p:nvPr>
            <p:ph idx="4294967295"/>
          </p:nvPr>
        </p:nvSpPr>
        <p:spPr>
          <a:xfrm>
            <a:off x="251520" y="699542"/>
            <a:ext cx="2808288" cy="3852862"/>
          </a:xfrm>
        </p:spPr>
        <p:txBody>
          <a:bodyPr>
            <a:normAutofit/>
          </a:bodyPr>
          <a:lstStyle/>
          <a:p>
            <a:pPr marL="285750" indent="-285750">
              <a:lnSpc>
                <a:spcPct val="120000"/>
              </a:lnSpc>
              <a:buFont typeface="Wingdings" pitchFamily="2" charset="2"/>
              <a:buChar char="Ø"/>
              <a:defRPr/>
            </a:pPr>
            <a:r>
              <a:rPr lang="zh-CN" altLang="en-US" dirty="0"/>
              <a:t>基本信息：节点名称和描述</a:t>
            </a:r>
          </a:p>
          <a:p>
            <a:pPr marL="285750" indent="-285750">
              <a:lnSpc>
                <a:spcPct val="120000"/>
              </a:lnSpc>
              <a:buFont typeface="Wingdings" pitchFamily="2" charset="2"/>
              <a:buChar char="Ø"/>
              <a:defRPr/>
            </a:pPr>
            <a:r>
              <a:rPr lang="zh-CN" altLang="en-US" dirty="0"/>
              <a:t>审批任务：点击“</a:t>
            </a:r>
            <a:r>
              <a:rPr lang="en-US" altLang="zh-CN" dirty="0"/>
              <a:t>{</a:t>
            </a:r>
            <a:r>
              <a:rPr lang="zh-CN" altLang="en-US" dirty="0"/>
              <a:t>”调出动态文本设置审批任务标题、内容，设置该节点参与人收到待办任务展示的标题和</a:t>
            </a:r>
            <a:r>
              <a:rPr lang="zh-CN" altLang="en-US" dirty="0" smtClean="0"/>
              <a:t>内容，支持单据体字段选择。</a:t>
            </a:r>
            <a:endParaRPr lang="zh-CN" altLang="en-US" dirty="0"/>
          </a:p>
          <a:p>
            <a:pPr marL="285750" indent="-285750">
              <a:lnSpc>
                <a:spcPct val="120000"/>
              </a:lnSpc>
              <a:buFont typeface="Wingdings" pitchFamily="2" charset="2"/>
              <a:buChar char="Ø"/>
              <a:defRPr/>
            </a:pPr>
            <a:r>
              <a:rPr lang="zh-CN" altLang="en-US" dirty="0"/>
              <a:t>审批级次：显示在审批单据列表上的信息</a:t>
            </a:r>
          </a:p>
          <a:p>
            <a:pPr marL="0" indent="0">
              <a:buNone/>
            </a:pPr>
            <a:endParaRPr lang="en-US" altLang="zh-CN" dirty="0" smtClean="0"/>
          </a:p>
          <a:p>
            <a:endParaRPr lang="en-US" altLang="zh-CN" dirty="0" smtClean="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512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63888" y="699542"/>
            <a:ext cx="4968552" cy="4181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9531328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9512" y="176047"/>
            <a:ext cx="8403269" cy="525528"/>
          </a:xfrm>
        </p:spPr>
        <p:txBody>
          <a:bodyPr>
            <a:normAutofit/>
          </a:bodyPr>
          <a:lstStyle/>
          <a:p>
            <a:r>
              <a:rPr lang="zh-CN" altLang="en-US" dirty="0" smtClean="0"/>
              <a:t>审批流设计</a:t>
            </a:r>
            <a:r>
              <a:rPr lang="en-US" altLang="zh-CN" dirty="0" smtClean="0"/>
              <a:t>-</a:t>
            </a:r>
            <a:r>
              <a:rPr lang="zh-CN" altLang="en-US" dirty="0" smtClean="0"/>
              <a:t>参与人（一）</a:t>
            </a:r>
            <a:endParaRPr lang="zh-CN" altLang="en-US" dirty="0"/>
          </a:p>
        </p:txBody>
      </p:sp>
      <p:sp>
        <p:nvSpPr>
          <p:cNvPr id="4" name="内容占位符 3"/>
          <p:cNvSpPr>
            <a:spLocks noGrp="1"/>
          </p:cNvSpPr>
          <p:nvPr>
            <p:ph idx="4294967295"/>
          </p:nvPr>
        </p:nvSpPr>
        <p:spPr>
          <a:xfrm>
            <a:off x="247239" y="794106"/>
            <a:ext cx="2663825" cy="3852862"/>
          </a:xfrm>
        </p:spPr>
        <p:txBody>
          <a:bodyPr>
            <a:normAutofit/>
          </a:bodyPr>
          <a:lstStyle/>
          <a:p>
            <a:pPr marL="285750" indent="-285750">
              <a:lnSpc>
                <a:spcPct val="120000"/>
              </a:lnSpc>
              <a:buFont typeface="Wingdings" pitchFamily="2" charset="2"/>
              <a:buChar char="Ø"/>
              <a:defRPr/>
            </a:pPr>
            <a:r>
              <a:rPr lang="zh-CN" altLang="en-US" dirty="0"/>
              <a:t>待处理任务的接收人</a:t>
            </a:r>
          </a:p>
          <a:p>
            <a:pPr marL="285750" indent="-285750">
              <a:lnSpc>
                <a:spcPct val="120000"/>
              </a:lnSpc>
              <a:buFont typeface="Wingdings" pitchFamily="2" charset="2"/>
              <a:buChar char="Ø"/>
              <a:defRPr/>
            </a:pPr>
            <a:r>
              <a:rPr lang="zh-CN" altLang="en-US" dirty="0"/>
              <a:t>单一维度参与人，包括：用户、角色、岗位、汇报关系等，取单维度的并</a:t>
            </a:r>
            <a:r>
              <a:rPr lang="zh-CN" altLang="en-US" dirty="0" smtClean="0"/>
              <a:t>集</a:t>
            </a:r>
            <a:endParaRPr lang="en-US" altLang="zh-CN" dirty="0" smtClean="0"/>
          </a:p>
          <a:p>
            <a:pPr marL="285750" indent="-285750">
              <a:lnSpc>
                <a:spcPct val="120000"/>
              </a:lnSpc>
              <a:buFont typeface="Wingdings" pitchFamily="2" charset="2"/>
              <a:buChar char="Ø"/>
              <a:defRPr/>
            </a:pPr>
            <a:r>
              <a:rPr lang="zh-CN" altLang="en-US" dirty="0" smtClean="0"/>
              <a:t>参与</a:t>
            </a:r>
            <a:r>
              <a:rPr lang="zh-CN" altLang="en-US" dirty="0"/>
              <a:t>人方案：在同一节点设置多套参与人方案，按照方案优先级、方案条件解析参与人</a:t>
            </a:r>
          </a:p>
          <a:p>
            <a:endParaRPr lang="en-US" altLang="zh-CN" dirty="0" smtClean="0"/>
          </a:p>
          <a:p>
            <a:endParaRPr lang="en-US" altLang="zh-CN" dirty="0" smtClean="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6147"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675591" y="794106"/>
            <a:ext cx="5206176" cy="4331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342051" y="754237"/>
            <a:ext cx="5434606" cy="42659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267737" y="843558"/>
            <a:ext cx="5553075" cy="4238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236941" y="723754"/>
            <a:ext cx="5644826" cy="43269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216808" y="794106"/>
            <a:ext cx="5585460" cy="41173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56445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ppt_x"/>
                                          </p:val>
                                        </p:tav>
                                        <p:tav tm="100000">
                                          <p:val>
                                            <p:strVal val="#ppt_x"/>
                                          </p:val>
                                        </p:tav>
                                      </p:tavLst>
                                    </p:anim>
                                    <p:anim calcmode="lin" valueType="num">
                                      <p:cBhvr additive="base">
                                        <p:cTn id="8"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73187" y="195486"/>
            <a:ext cx="8403269" cy="525528"/>
          </a:xfrm>
        </p:spPr>
        <p:txBody>
          <a:bodyPr>
            <a:normAutofit/>
          </a:bodyPr>
          <a:lstStyle/>
          <a:p>
            <a:r>
              <a:rPr lang="zh-CN" altLang="en-US" dirty="0" smtClean="0"/>
              <a:t>审批流设计</a:t>
            </a:r>
            <a:r>
              <a:rPr lang="en-US" altLang="zh-CN" dirty="0" smtClean="0"/>
              <a:t>-</a:t>
            </a:r>
            <a:r>
              <a:rPr lang="zh-CN" altLang="en-US" dirty="0" smtClean="0"/>
              <a:t>参与人（二）</a:t>
            </a:r>
            <a:endParaRPr lang="zh-CN" altLang="en-US" dirty="0"/>
          </a:p>
        </p:txBody>
      </p:sp>
      <p:sp>
        <p:nvSpPr>
          <p:cNvPr id="4" name="内容占位符 3"/>
          <p:cNvSpPr>
            <a:spLocks noGrp="1"/>
          </p:cNvSpPr>
          <p:nvPr>
            <p:ph idx="4294967295"/>
          </p:nvPr>
        </p:nvSpPr>
        <p:spPr>
          <a:xfrm>
            <a:off x="251520" y="763684"/>
            <a:ext cx="2559050" cy="3852862"/>
          </a:xfrm>
        </p:spPr>
        <p:txBody>
          <a:bodyPr>
            <a:normAutofit/>
          </a:bodyPr>
          <a:lstStyle/>
          <a:p>
            <a:pPr marL="285750" indent="-285750">
              <a:lnSpc>
                <a:spcPct val="120000"/>
              </a:lnSpc>
              <a:buFont typeface="Wingdings" pitchFamily="2" charset="2"/>
              <a:buChar char="Ø"/>
              <a:defRPr/>
            </a:pPr>
            <a:r>
              <a:rPr lang="zh-CN" altLang="en-US" sz="1600" dirty="0"/>
              <a:t>汇报关系：与岗位体系紧密结合，可以选择汇报类型，汇报关系</a:t>
            </a:r>
          </a:p>
          <a:p>
            <a:endParaRPr lang="en-US" altLang="zh-CN" dirty="0" smtClean="0"/>
          </a:p>
          <a:p>
            <a:endParaRPr lang="en-US" altLang="zh-CN" dirty="0" smtClean="0"/>
          </a:p>
          <a:p>
            <a:endParaRPr lang="en-US" altLang="zh-CN" dirty="0" smtClean="0"/>
          </a:p>
          <a:p>
            <a:endParaRPr lang="en-US" altLang="zh-CN" dirty="0" smtClean="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819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347864" y="771550"/>
            <a:ext cx="5328592" cy="38798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347864" y="769476"/>
            <a:ext cx="5328592" cy="39555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275857" y="828752"/>
            <a:ext cx="5544616" cy="38226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22748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5"/>
                                        </p:tgtEl>
                                        <p:attrNameLst>
                                          <p:attrName>style.visibility</p:attrName>
                                        </p:attrNameLst>
                                      </p:cBhvr>
                                      <p:to>
                                        <p:strVal val="visible"/>
                                      </p:to>
                                    </p:set>
                                    <p:animEffect transition="in" filter="fade">
                                      <p:cBhvr>
                                        <p:cTn id="12" dur="500"/>
                                        <p:tgtEl>
                                          <p:spTgt spid="81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96"/>
                                        </p:tgtEl>
                                        <p:attrNameLst>
                                          <p:attrName>style.visibility</p:attrName>
                                        </p:attrNameLst>
                                      </p:cBhvr>
                                      <p:to>
                                        <p:strVal val="visible"/>
                                      </p:to>
                                    </p:set>
                                    <p:animEffect transition="in" filter="fade">
                                      <p:cBhvr>
                                        <p:cTn id="1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9512" y="77834"/>
            <a:ext cx="8403269" cy="525528"/>
          </a:xfrm>
        </p:spPr>
        <p:txBody>
          <a:bodyPr>
            <a:normAutofit/>
          </a:bodyPr>
          <a:lstStyle/>
          <a:p>
            <a:r>
              <a:rPr lang="zh-CN" altLang="en-US" dirty="0" smtClean="0"/>
              <a:t>审批流设计</a:t>
            </a:r>
            <a:r>
              <a:rPr lang="en-US" altLang="zh-CN" dirty="0" smtClean="0"/>
              <a:t>-</a:t>
            </a:r>
            <a:r>
              <a:rPr lang="zh-CN" altLang="en-US" dirty="0" smtClean="0"/>
              <a:t>参与人（三）</a:t>
            </a:r>
            <a:endParaRPr lang="zh-CN" altLang="en-US" dirty="0"/>
          </a:p>
        </p:txBody>
      </p:sp>
      <p:sp>
        <p:nvSpPr>
          <p:cNvPr id="4" name="内容占位符 3"/>
          <p:cNvSpPr>
            <a:spLocks noGrp="1"/>
          </p:cNvSpPr>
          <p:nvPr>
            <p:ph idx="4294967295"/>
          </p:nvPr>
        </p:nvSpPr>
        <p:spPr>
          <a:xfrm>
            <a:off x="395536" y="987574"/>
            <a:ext cx="3024336" cy="3822675"/>
          </a:xfrm>
        </p:spPr>
        <p:txBody>
          <a:bodyPr>
            <a:normAutofit/>
          </a:bodyPr>
          <a:lstStyle/>
          <a:p>
            <a:pPr marL="285750" indent="-285750">
              <a:buFont typeface="Wingdings" pitchFamily="2" charset="2"/>
              <a:buChar char="Ø"/>
            </a:pPr>
            <a:r>
              <a:rPr lang="zh-CN" altLang="en-US" sz="1600" dirty="0" smtClean="0"/>
              <a:t>参与人变量可以</a:t>
            </a:r>
            <a:r>
              <a:rPr lang="zh-CN" altLang="en-US" sz="1600" dirty="0"/>
              <a:t>取单据、流程中的用户变量</a:t>
            </a:r>
          </a:p>
          <a:p>
            <a:pPr marL="285750" indent="-285750">
              <a:lnSpc>
                <a:spcPct val="120000"/>
              </a:lnSpc>
              <a:buFont typeface="Wingdings" pitchFamily="2" charset="2"/>
              <a:buChar char="Ø"/>
              <a:defRPr/>
            </a:pPr>
            <a:r>
              <a:rPr lang="zh-CN" altLang="en-US" sz="1600" dirty="0"/>
              <a:t>参与人组合：可将不同维度参与人按照一定逻辑关系进行</a:t>
            </a:r>
            <a:r>
              <a:rPr lang="zh-CN" altLang="en-US" sz="1600" dirty="0" smtClean="0"/>
              <a:t>组合</a:t>
            </a:r>
            <a:endParaRPr lang="en-US" altLang="zh-CN" sz="1600" dirty="0" smtClean="0"/>
          </a:p>
          <a:p>
            <a:pPr marL="285750" indent="-285750">
              <a:lnSpc>
                <a:spcPct val="120000"/>
              </a:lnSpc>
              <a:buFont typeface="Wingdings" pitchFamily="2" charset="2"/>
              <a:buChar char="Ø"/>
              <a:defRPr/>
            </a:pPr>
            <a:r>
              <a:rPr lang="zh-CN" altLang="en-US" sz="1600" dirty="0" smtClean="0"/>
              <a:t>支持二开自定义参与人</a:t>
            </a:r>
            <a:endParaRPr lang="en-US" altLang="zh-CN" sz="1600" dirty="0" smtClean="0"/>
          </a:p>
          <a:p>
            <a:pPr>
              <a:lnSpc>
                <a:spcPct val="120000"/>
              </a:lnSpc>
              <a:buClr>
                <a:srgbClr val="FF9900"/>
              </a:buClr>
              <a:defRPr/>
            </a:pPr>
            <a:endParaRPr lang="zh-CN" altLang="en-US" dirty="0"/>
          </a:p>
          <a:p>
            <a:endParaRPr lang="en-US" altLang="zh-CN" dirty="0" smtClean="0"/>
          </a:p>
          <a:p>
            <a:endParaRPr lang="en-US" altLang="zh-CN" dirty="0" smtClean="0"/>
          </a:p>
          <a:p>
            <a:endParaRPr lang="en-US" altLang="zh-CN" dirty="0" smtClean="0"/>
          </a:p>
          <a:p>
            <a:endParaRPr lang="en-US" altLang="zh-CN" dirty="0" smtClean="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921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088021" y="657923"/>
            <a:ext cx="4580672" cy="39604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97387" y="699542"/>
            <a:ext cx="4941301" cy="40157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874542" y="699542"/>
            <a:ext cx="5122853" cy="39604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62964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 calcmode="lin" valueType="num">
                                      <p:cBhvr additive="base">
                                        <p:cTn id="7" dur="500" fill="hold"/>
                                        <p:tgtEl>
                                          <p:spTgt spid="9219"/>
                                        </p:tgtEl>
                                        <p:attrNameLst>
                                          <p:attrName>ppt_x</p:attrName>
                                        </p:attrNameLst>
                                      </p:cBhvr>
                                      <p:tavLst>
                                        <p:tav tm="0">
                                          <p:val>
                                            <p:strVal val="#ppt_x"/>
                                          </p:val>
                                        </p:tav>
                                        <p:tav tm="100000">
                                          <p:val>
                                            <p:strVal val="#ppt_x"/>
                                          </p:val>
                                        </p:tav>
                                      </p:tavLst>
                                    </p:anim>
                                    <p:anim calcmode="lin" valueType="num">
                                      <p:cBhvr additive="base">
                                        <p:cTn id="8" dur="500" fill="hold"/>
                                        <p:tgtEl>
                                          <p:spTgt spid="92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9512" y="123478"/>
            <a:ext cx="8403269" cy="525528"/>
          </a:xfrm>
        </p:spPr>
        <p:txBody>
          <a:bodyPr>
            <a:normAutofit/>
          </a:bodyPr>
          <a:lstStyle/>
          <a:p>
            <a:r>
              <a:rPr lang="zh-CN" altLang="en-US" dirty="0" smtClean="0"/>
              <a:t>审批流设计</a:t>
            </a:r>
            <a:r>
              <a:rPr lang="en-US" altLang="zh-CN" dirty="0" smtClean="0"/>
              <a:t>-</a:t>
            </a:r>
            <a:r>
              <a:rPr lang="zh-CN" altLang="en-US" dirty="0" smtClean="0"/>
              <a:t>审批项</a:t>
            </a:r>
            <a:endParaRPr lang="zh-CN" altLang="en-US" dirty="0"/>
          </a:p>
        </p:txBody>
      </p:sp>
      <p:sp>
        <p:nvSpPr>
          <p:cNvPr id="4" name="内容占位符 3"/>
          <p:cNvSpPr>
            <a:spLocks noGrp="1"/>
          </p:cNvSpPr>
          <p:nvPr>
            <p:ph idx="4294967295"/>
          </p:nvPr>
        </p:nvSpPr>
        <p:spPr>
          <a:xfrm>
            <a:off x="251520" y="771550"/>
            <a:ext cx="2952328" cy="3924870"/>
          </a:xfrm>
        </p:spPr>
        <p:txBody>
          <a:bodyPr>
            <a:normAutofit fontScale="92500" lnSpcReduction="10000"/>
          </a:bodyPr>
          <a:lstStyle/>
          <a:p>
            <a:pPr marL="285750" indent="-285750">
              <a:lnSpc>
                <a:spcPct val="120000"/>
              </a:lnSpc>
              <a:buFont typeface="Wingdings" pitchFamily="2" charset="2"/>
              <a:buChar char="Ø"/>
              <a:defRPr/>
            </a:pPr>
            <a:r>
              <a:rPr lang="zh-CN" altLang="en-US" dirty="0"/>
              <a:t>审批项：审批同意、驳回重审、终止流程，不能新增、删除，可以设置运行时是否显示</a:t>
            </a:r>
          </a:p>
          <a:p>
            <a:pPr marL="285750" indent="-285750">
              <a:lnSpc>
                <a:spcPct val="120000"/>
              </a:lnSpc>
              <a:buFont typeface="Wingdings" pitchFamily="2" charset="2"/>
              <a:buChar char="Ø"/>
              <a:defRPr/>
            </a:pPr>
            <a:r>
              <a:rPr lang="zh-CN" altLang="en-US" dirty="0"/>
              <a:t>审批同意：流程流向满足条件的下游节点</a:t>
            </a:r>
          </a:p>
          <a:p>
            <a:pPr marL="285750" indent="-285750">
              <a:lnSpc>
                <a:spcPct val="120000"/>
              </a:lnSpc>
              <a:buFont typeface="Wingdings" pitchFamily="2" charset="2"/>
              <a:buChar char="Ø"/>
              <a:defRPr/>
            </a:pPr>
            <a:r>
              <a:rPr lang="zh-CN" altLang="en-US" dirty="0"/>
              <a:t>驳回重审：驳回到已经运行过的上游节点</a:t>
            </a:r>
          </a:p>
          <a:p>
            <a:pPr marL="285750" indent="-285750">
              <a:lnSpc>
                <a:spcPct val="120000"/>
              </a:lnSpc>
              <a:buFont typeface="Wingdings" pitchFamily="2" charset="2"/>
              <a:buChar char="Ø"/>
              <a:defRPr/>
            </a:pPr>
            <a:r>
              <a:rPr lang="zh-CN" altLang="en-US" dirty="0"/>
              <a:t>终止流程：终止正在运行的流程，实例状态变更为 “终止”，单据状态为“重新审核”，且此审批项可以关联表单操作</a:t>
            </a:r>
          </a:p>
          <a:p>
            <a:pPr marL="285750" indent="-285750">
              <a:lnSpc>
                <a:spcPct val="120000"/>
              </a:lnSpc>
              <a:buFont typeface="Wingdings" pitchFamily="2" charset="2"/>
              <a:buChar char="Ø"/>
              <a:defRPr/>
            </a:pPr>
            <a:r>
              <a:rPr lang="zh-CN" altLang="en-US" dirty="0"/>
              <a:t>默认审批项：会签投票时，不满足会签结果，流程按照默认审批项继续流转</a:t>
            </a:r>
          </a:p>
          <a:p>
            <a:pPr marL="0" indent="0">
              <a:buNone/>
            </a:pPr>
            <a:endParaRPr lang="en-US" altLang="zh-CN" dirty="0" smtClean="0"/>
          </a:p>
          <a:p>
            <a:pPr marL="457200" lvl="1" indent="0">
              <a:buNone/>
            </a:pPr>
            <a:endParaRPr lang="en-US" altLang="zh-CN" dirty="0" smtClean="0"/>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1024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439213" y="771550"/>
            <a:ext cx="5568603" cy="38225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64326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23"/>
          <p:cNvSpPr txBox="1">
            <a:spLocks noChangeArrowheads="1"/>
          </p:cNvSpPr>
          <p:nvPr/>
        </p:nvSpPr>
        <p:spPr bwMode="auto">
          <a:xfrm>
            <a:off x="304577" y="555526"/>
            <a:ext cx="157162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kumimoji="1" lang="zh-CN" altLang="en-US" sz="1800" b="1" dirty="0" smtClean="0">
                <a:solidFill>
                  <a:srgbClr val="FFFFFF"/>
                </a:solidFill>
                <a:latin typeface="微软雅黑" pitchFamily="34" charset="-122"/>
                <a:ea typeface="微软雅黑" pitchFamily="34" charset="-122"/>
              </a:rPr>
              <a:t>功能介绍</a:t>
            </a:r>
            <a:endParaRPr kumimoji="1" lang="zh-CN" altLang="en-US" sz="1800" b="1" dirty="0">
              <a:solidFill>
                <a:srgbClr val="FFFFFF"/>
              </a:solidFill>
              <a:latin typeface="微软雅黑" pitchFamily="34" charset="-122"/>
              <a:ea typeface="微软雅黑" pitchFamily="34" charset="-122"/>
            </a:endParaRPr>
          </a:p>
        </p:txBody>
      </p:sp>
      <p:sp>
        <p:nvSpPr>
          <p:cNvPr id="12" name="TextBox 24"/>
          <p:cNvSpPr txBox="1">
            <a:spLocks noChangeArrowheads="1"/>
          </p:cNvSpPr>
          <p:nvPr/>
        </p:nvSpPr>
        <p:spPr bwMode="auto">
          <a:xfrm>
            <a:off x="303939" y="2870030"/>
            <a:ext cx="157162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kumimoji="1" lang="zh-CN" altLang="en-US" sz="1800" b="1" dirty="0">
                <a:solidFill>
                  <a:srgbClr val="FFFFFF"/>
                </a:solidFill>
                <a:latin typeface="微软雅黑" pitchFamily="34" charset="-122"/>
                <a:ea typeface="微软雅黑" pitchFamily="34" charset="-122"/>
              </a:rPr>
              <a:t>业务价值</a:t>
            </a:r>
          </a:p>
        </p:txBody>
      </p:sp>
      <p:sp>
        <p:nvSpPr>
          <p:cNvPr id="2" name="标题 1"/>
          <p:cNvSpPr>
            <a:spLocks noGrp="1"/>
          </p:cNvSpPr>
          <p:nvPr>
            <p:ph type="title"/>
          </p:nvPr>
        </p:nvSpPr>
        <p:spPr>
          <a:xfrm>
            <a:off x="179513" y="123478"/>
            <a:ext cx="6768752" cy="525528"/>
          </a:xfrm>
        </p:spPr>
        <p:txBody>
          <a:bodyPr>
            <a:normAutofit/>
          </a:bodyPr>
          <a:lstStyle/>
          <a:p>
            <a:r>
              <a:rPr lang="zh-CN" altLang="en-US" dirty="0"/>
              <a:t>审批流设计</a:t>
            </a:r>
            <a:r>
              <a:rPr lang="en-US" altLang="zh-CN" dirty="0"/>
              <a:t>-</a:t>
            </a:r>
            <a:r>
              <a:rPr lang="zh-CN" altLang="en-US" dirty="0"/>
              <a:t>审批项</a:t>
            </a:r>
          </a:p>
        </p:txBody>
      </p:sp>
      <p:sp>
        <p:nvSpPr>
          <p:cNvPr id="3" name="内容占位符 2"/>
          <p:cNvSpPr>
            <a:spLocks noGrp="1"/>
          </p:cNvSpPr>
          <p:nvPr>
            <p:ph idx="4294967295"/>
          </p:nvPr>
        </p:nvSpPr>
        <p:spPr>
          <a:xfrm>
            <a:off x="179512" y="762333"/>
            <a:ext cx="3024336" cy="3852863"/>
          </a:xfrm>
        </p:spPr>
        <p:txBody>
          <a:bodyPr>
            <a:normAutofit/>
          </a:bodyPr>
          <a:lstStyle/>
          <a:p>
            <a:pPr marL="285750" indent="-285750">
              <a:lnSpc>
                <a:spcPct val="120000"/>
              </a:lnSpc>
              <a:buFont typeface="Wingdings" pitchFamily="2" charset="2"/>
              <a:buChar char="Ø"/>
              <a:defRPr/>
            </a:pPr>
            <a:r>
              <a:rPr lang="zh-CN" altLang="en-US" sz="1400" dirty="0"/>
              <a:t>允许撤销：勾选“允许撤销”，则相应的审批项处理后允许撤销</a:t>
            </a:r>
          </a:p>
          <a:p>
            <a:pPr marL="285750" indent="-285750">
              <a:lnSpc>
                <a:spcPct val="120000"/>
              </a:lnSpc>
              <a:buFont typeface="Wingdings" pitchFamily="2" charset="2"/>
              <a:buChar char="Ø"/>
              <a:defRPr/>
            </a:pPr>
            <a:r>
              <a:rPr lang="zh-CN" altLang="en-US" sz="1400" dirty="0"/>
              <a:t>撤销操作：任务撤销时会执行撤销操作关联的操作，作为撤销动作的补偿</a:t>
            </a:r>
          </a:p>
          <a:p>
            <a:pPr marL="285750" indent="-285750">
              <a:lnSpc>
                <a:spcPct val="120000"/>
              </a:lnSpc>
              <a:buFont typeface="Wingdings" pitchFamily="2" charset="2"/>
              <a:buChar char="Ø"/>
              <a:defRPr/>
            </a:pPr>
            <a:r>
              <a:rPr lang="zh-CN" altLang="en-US" sz="1400" dirty="0"/>
              <a:t>撤销逻辑：</a:t>
            </a:r>
            <a:r>
              <a:rPr lang="en-US" altLang="zh-CN" sz="1400" dirty="0"/>
              <a:t>1</a:t>
            </a:r>
            <a:r>
              <a:rPr lang="zh-CN" altLang="en-US" sz="1400" dirty="0"/>
              <a:t>）需要勾选允许撤销；</a:t>
            </a:r>
            <a:r>
              <a:rPr lang="en-US" altLang="zh-CN" sz="1400" dirty="0"/>
              <a:t>2</a:t>
            </a:r>
            <a:r>
              <a:rPr lang="zh-CN" altLang="en-US" sz="1400" dirty="0"/>
              <a:t>）需要下一节点任务未处理</a:t>
            </a:r>
            <a:endParaRPr lang="en-US" altLang="zh-CN" sz="1400" dirty="0"/>
          </a:p>
          <a:p>
            <a:pPr marL="285750" indent="-285750">
              <a:buFont typeface="Wingdings" pitchFamily="2" charset="2"/>
              <a:buChar char="Ø"/>
              <a:defRPr/>
            </a:pPr>
            <a:r>
              <a:rPr lang="zh-CN" altLang="en-US" sz="1400" dirty="0" smtClean="0"/>
              <a:t>选择驳回</a:t>
            </a:r>
            <a:r>
              <a:rPr lang="zh-CN" altLang="en-US" sz="1400" dirty="0"/>
              <a:t>审批</a:t>
            </a:r>
            <a:r>
              <a:rPr lang="zh-CN" altLang="en-US" sz="1400" dirty="0" smtClean="0"/>
              <a:t>项时，“驳回</a:t>
            </a:r>
            <a:r>
              <a:rPr lang="zh-CN" altLang="en-US" sz="1400" dirty="0"/>
              <a:t>任务时显示</a:t>
            </a:r>
            <a:r>
              <a:rPr lang="en-US" altLang="zh-CN" sz="1400" dirty="0"/>
              <a:t>【</a:t>
            </a:r>
            <a:r>
              <a:rPr lang="zh-CN" altLang="en-US" sz="1400" dirty="0"/>
              <a:t>重新提交时跳回本节点</a:t>
            </a:r>
            <a:r>
              <a:rPr lang="en-US" altLang="zh-CN" sz="1400" dirty="0" smtClean="0"/>
              <a:t>】</a:t>
            </a:r>
            <a:r>
              <a:rPr lang="zh-CN" altLang="en-US" sz="1400" dirty="0" smtClean="0"/>
              <a:t>”复选框可选</a:t>
            </a:r>
            <a:endParaRPr lang="en-US" altLang="zh-CN" sz="1400" dirty="0"/>
          </a:p>
          <a:p>
            <a:pPr marL="285750" indent="-285750">
              <a:buFont typeface="Wingdings" pitchFamily="2" charset="2"/>
              <a:buChar char="Ø"/>
              <a:defRPr/>
            </a:pPr>
            <a:r>
              <a:rPr lang="zh-CN" altLang="en-US" sz="1400" dirty="0" smtClean="0"/>
              <a:t>勾选，任务处理界面在</a:t>
            </a:r>
            <a:r>
              <a:rPr lang="zh-CN" altLang="en-US" sz="1400" dirty="0"/>
              <a:t>该</a:t>
            </a:r>
            <a:r>
              <a:rPr lang="zh-CN" altLang="en-US" sz="1400" dirty="0" smtClean="0"/>
              <a:t>节点选择驳回重审审批项时，</a:t>
            </a:r>
            <a:r>
              <a:rPr lang="zh-CN" altLang="en-US" sz="1400" dirty="0"/>
              <a:t> </a:t>
            </a:r>
            <a:r>
              <a:rPr lang="en-US" altLang="zh-CN" sz="1400" dirty="0" smtClean="0"/>
              <a:t>【</a:t>
            </a:r>
            <a:r>
              <a:rPr lang="zh-CN" altLang="en-US" sz="1400" dirty="0" smtClean="0"/>
              <a:t>重新提交时跳回本节点</a:t>
            </a:r>
            <a:r>
              <a:rPr lang="en-US" altLang="zh-CN" sz="1400" dirty="0" smtClean="0"/>
              <a:t>】</a:t>
            </a:r>
            <a:r>
              <a:rPr lang="zh-CN" altLang="en-US" sz="1400" dirty="0" smtClean="0"/>
              <a:t>选项显示，勾选后，则</a:t>
            </a:r>
            <a:r>
              <a:rPr lang="zh-CN" altLang="en-US" sz="1400" dirty="0"/>
              <a:t>被驳回人处理任务时提交直接到驳回节点</a:t>
            </a:r>
            <a:endParaRPr lang="zh-CN" altLang="zh-CN" sz="1400" dirty="0"/>
          </a:p>
          <a:p>
            <a:endParaRPr lang="zh-CN" altLang="en-US" dirty="0"/>
          </a:p>
        </p:txBody>
      </p:sp>
      <p:pic>
        <p:nvPicPr>
          <p:cNvPr id="1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491880" y="740192"/>
            <a:ext cx="5376495" cy="39959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482355" y="740192"/>
            <a:ext cx="5615871" cy="38750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49753539"/>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2881" y="97770"/>
            <a:ext cx="8403269" cy="525528"/>
          </a:xfrm>
        </p:spPr>
        <p:txBody>
          <a:bodyPr>
            <a:normAutofit/>
          </a:bodyPr>
          <a:lstStyle/>
          <a:p>
            <a:r>
              <a:rPr lang="zh-CN" altLang="en-US" dirty="0" smtClean="0"/>
              <a:t>审批流设计</a:t>
            </a:r>
            <a:r>
              <a:rPr lang="en-US" altLang="zh-CN" dirty="0" smtClean="0"/>
              <a:t>-</a:t>
            </a:r>
            <a:r>
              <a:rPr lang="zh-CN" altLang="en-US" dirty="0" smtClean="0"/>
              <a:t>高级选项：转交</a:t>
            </a:r>
            <a:endParaRPr lang="zh-CN" altLang="en-US" dirty="0"/>
          </a:p>
        </p:txBody>
      </p:sp>
      <p:sp>
        <p:nvSpPr>
          <p:cNvPr id="4" name="内容占位符 3"/>
          <p:cNvSpPr>
            <a:spLocks noGrp="1"/>
          </p:cNvSpPr>
          <p:nvPr>
            <p:ph idx="4294967295"/>
          </p:nvPr>
        </p:nvSpPr>
        <p:spPr>
          <a:xfrm>
            <a:off x="251520" y="823977"/>
            <a:ext cx="2879725" cy="3852862"/>
          </a:xfrm>
        </p:spPr>
        <p:txBody>
          <a:bodyPr>
            <a:normAutofit/>
          </a:bodyPr>
          <a:lstStyle/>
          <a:p>
            <a:pPr marL="285750" indent="-285750">
              <a:lnSpc>
                <a:spcPct val="120000"/>
              </a:lnSpc>
              <a:buFont typeface="Wingdings" pitchFamily="2" charset="2"/>
              <a:buChar char="Ø"/>
              <a:defRPr/>
            </a:pPr>
            <a:r>
              <a:rPr lang="zh-CN" altLang="en-US" sz="1700" dirty="0" smtClean="0"/>
              <a:t>允许转交勾选：</a:t>
            </a:r>
            <a:r>
              <a:rPr lang="zh-CN" altLang="en-US" sz="1700" dirty="0"/>
              <a:t>任务转交给参与人范围外的人员，不验</a:t>
            </a:r>
            <a:r>
              <a:rPr lang="zh-CN" altLang="en-US" sz="1700" dirty="0" smtClean="0"/>
              <a:t>权限</a:t>
            </a:r>
            <a:r>
              <a:rPr lang="zh-CN" altLang="en-US" sz="1400" dirty="0" smtClean="0"/>
              <a:t>不勾选，处理人不能转发该流程节点的待办任务</a:t>
            </a:r>
            <a:endParaRPr lang="en-US" altLang="zh-CN" sz="1400" dirty="0" smtClean="0"/>
          </a:p>
          <a:p>
            <a:pPr marL="285750" indent="-285750">
              <a:buFont typeface="Wingdings" pitchFamily="2" charset="2"/>
              <a:buChar char="Ø"/>
            </a:pPr>
            <a:r>
              <a:rPr lang="zh-CN" altLang="en-US" sz="1600" dirty="0" smtClean="0"/>
              <a:t>流程运行时控制</a:t>
            </a:r>
            <a:endParaRPr lang="en-US" altLang="zh-CN" sz="1600" dirty="0" smtClean="0"/>
          </a:p>
          <a:p>
            <a:endParaRPr lang="en-US" altLang="zh-CN" sz="1600" dirty="0" smtClean="0"/>
          </a:p>
          <a:p>
            <a:pPr marL="457200" lvl="1" indent="0">
              <a:buNone/>
            </a:pPr>
            <a:endParaRPr lang="en-US" altLang="zh-CN" dirty="0" smtClean="0"/>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1126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707904" y="730632"/>
            <a:ext cx="4763046" cy="43079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691806" y="771550"/>
            <a:ext cx="5138622" cy="42260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85589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ppt_x"/>
                                          </p:val>
                                        </p:tav>
                                        <p:tav tm="100000">
                                          <p:val>
                                            <p:strVal val="#ppt_x"/>
                                          </p:val>
                                        </p:tav>
                                      </p:tavLst>
                                    </p:anim>
                                    <p:anim calcmode="lin" valueType="num">
                                      <p:cBhvr additive="base">
                                        <p:cTn id="8"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23927" y="609044"/>
            <a:ext cx="4775907" cy="43839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标题 2"/>
          <p:cNvSpPr>
            <a:spLocks noGrp="1"/>
          </p:cNvSpPr>
          <p:nvPr>
            <p:ph type="title"/>
          </p:nvPr>
        </p:nvSpPr>
        <p:spPr>
          <a:xfrm>
            <a:off x="179512" y="83516"/>
            <a:ext cx="8403269" cy="525528"/>
          </a:xfrm>
        </p:spPr>
        <p:txBody>
          <a:bodyPr>
            <a:normAutofit/>
          </a:bodyPr>
          <a:lstStyle/>
          <a:p>
            <a:r>
              <a:rPr lang="zh-CN" altLang="en-US" dirty="0" smtClean="0"/>
              <a:t>审批流设计</a:t>
            </a:r>
            <a:r>
              <a:rPr lang="en-US" altLang="zh-CN" dirty="0" smtClean="0"/>
              <a:t>-</a:t>
            </a:r>
            <a:r>
              <a:rPr lang="zh-CN" altLang="en-US" dirty="0" smtClean="0"/>
              <a:t>高级选项：加签</a:t>
            </a:r>
            <a:endParaRPr lang="zh-CN" altLang="en-US" dirty="0"/>
          </a:p>
        </p:txBody>
      </p:sp>
      <p:sp>
        <p:nvSpPr>
          <p:cNvPr id="4" name="内容占位符 3"/>
          <p:cNvSpPr>
            <a:spLocks noGrp="1"/>
          </p:cNvSpPr>
          <p:nvPr>
            <p:ph idx="4294967295"/>
          </p:nvPr>
        </p:nvSpPr>
        <p:spPr>
          <a:xfrm>
            <a:off x="179512" y="820550"/>
            <a:ext cx="2879725" cy="3852862"/>
          </a:xfrm>
        </p:spPr>
        <p:txBody>
          <a:bodyPr>
            <a:normAutofit/>
          </a:bodyPr>
          <a:lstStyle/>
          <a:p>
            <a:pPr marL="285750" indent="-285750">
              <a:buFont typeface="Wingdings" pitchFamily="2" charset="2"/>
              <a:buChar char="Ø"/>
            </a:pPr>
            <a:r>
              <a:rPr lang="zh-CN" altLang="en-US" sz="1600" dirty="0" smtClean="0"/>
              <a:t>流程节点处理人可以临时参考其他人的意见，并且想流程的审批路线中记录下来</a:t>
            </a:r>
            <a:endParaRPr lang="en-US" altLang="zh-CN" sz="1600" dirty="0" smtClean="0"/>
          </a:p>
          <a:p>
            <a:pPr marL="285750" indent="-285750">
              <a:buFont typeface="Wingdings" pitchFamily="2" charset="2"/>
              <a:buChar char="Ø"/>
            </a:pPr>
            <a:r>
              <a:rPr lang="zh-CN" altLang="en-US" sz="1600" dirty="0" smtClean="0"/>
              <a:t>允许加签</a:t>
            </a:r>
            <a:endParaRPr lang="en-US" altLang="zh-CN" sz="1600" dirty="0" smtClean="0"/>
          </a:p>
          <a:p>
            <a:pPr lvl="1"/>
            <a:r>
              <a:rPr lang="zh-CN" altLang="en-US" sz="1400" dirty="0" smtClean="0"/>
              <a:t>前加签：任务处理前添加加签人，加签后，处理人待办任务消失，被加签人收到待办任务。</a:t>
            </a:r>
            <a:endParaRPr lang="en-US" altLang="zh-CN" sz="1400" dirty="0" smtClean="0"/>
          </a:p>
          <a:p>
            <a:pPr lvl="1"/>
            <a:r>
              <a:rPr lang="zh-CN" altLang="en-US" sz="1400" dirty="0" smtClean="0"/>
              <a:t>后加签：任务处理完后添加加签人，加签后，被加签人收到待办任务。</a:t>
            </a:r>
            <a:endParaRPr lang="en-US" altLang="zh-CN" sz="1400" dirty="0" smtClean="0"/>
          </a:p>
          <a:p>
            <a:pPr marL="285750" indent="-285750">
              <a:buFont typeface="Wingdings" pitchFamily="2" charset="2"/>
              <a:buChar char="Ø"/>
            </a:pPr>
            <a:r>
              <a:rPr lang="zh-CN" altLang="en-US" sz="1600" dirty="0" smtClean="0"/>
              <a:t>不允许加签</a:t>
            </a:r>
            <a:endParaRPr lang="en-US" altLang="zh-CN" sz="1600" dirty="0" smtClean="0"/>
          </a:p>
          <a:p>
            <a:endParaRPr lang="en-US" altLang="zh-CN" dirty="0" smtClean="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9" name="Picture 19"/>
          <p:cNvPicPr>
            <a:picLocks noChangeAspect="1" noChangeArrowheads="1"/>
          </p:cNvPicPr>
          <p:nvPr/>
        </p:nvPicPr>
        <p:blipFill>
          <a:blip r:embed="rId3" cstate="print"/>
          <a:srcRect/>
          <a:stretch>
            <a:fillRect/>
          </a:stretch>
        </p:blipFill>
        <p:spPr bwMode="auto">
          <a:xfrm>
            <a:off x="3961476" y="609044"/>
            <a:ext cx="5027607" cy="4266962"/>
          </a:xfrm>
          <a:prstGeom prst="rect">
            <a:avLst/>
          </a:prstGeom>
          <a:noFill/>
          <a:ln>
            <a:noFill/>
          </a:ln>
          <a:effectLst>
            <a:prstShdw prst="shdw18" dist="17961" dir="135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 name="Picture 20"/>
          <p:cNvPicPr>
            <a:picLocks noChangeAspect="1" noChangeArrowheads="1"/>
          </p:cNvPicPr>
          <p:nvPr/>
        </p:nvPicPr>
        <p:blipFill>
          <a:blip r:embed="rId4" cstate="print"/>
          <a:srcRect/>
          <a:stretch>
            <a:fillRect/>
          </a:stretch>
        </p:blipFill>
        <p:spPr bwMode="auto">
          <a:xfrm>
            <a:off x="3768665" y="609044"/>
            <a:ext cx="5286147" cy="4266962"/>
          </a:xfrm>
          <a:prstGeom prst="rect">
            <a:avLst/>
          </a:prstGeom>
          <a:noFill/>
          <a:ln>
            <a:noFill/>
          </a:ln>
          <a:effectLst>
            <a:prstShdw prst="shdw18" dist="17961" dir="135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85219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custDataLst>
              <p:tags r:id="rId2"/>
            </p:custDataLst>
          </p:nvPr>
        </p:nvSpPr>
        <p:spPr bwMode="auto">
          <a:xfrm>
            <a:off x="1016867" y="928045"/>
            <a:ext cx="1863328" cy="4060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pPr eaLnBrk="1" hangingPunct="1"/>
            <a:r>
              <a:rPr lang="en-US" altLang="zh-CN" sz="2700">
                <a:latin typeface="Impact" panose="020B0806030902050204" pitchFamily="34" charset="0"/>
                <a:ea typeface="华文隶书" pitchFamily="2" charset="-122"/>
                <a:cs typeface="Verdana" panose="020B0604030504040204" pitchFamily="34" charset="0"/>
              </a:rPr>
              <a:t>Content</a:t>
            </a:r>
            <a:endParaRPr lang="zh-CN" altLang="en-US" sz="2700">
              <a:latin typeface="Impact" panose="020B0806030902050204" pitchFamily="34" charset="0"/>
              <a:ea typeface="华文隶书" pitchFamily="2" charset="-122"/>
              <a:cs typeface="Verdana" panose="020B0604030504040204" pitchFamily="34" charset="0"/>
            </a:endParaRPr>
          </a:p>
        </p:txBody>
      </p:sp>
      <p:cxnSp>
        <p:nvCxnSpPr>
          <p:cNvPr id="20" name="直接连接符 19"/>
          <p:cNvCxnSpPr/>
          <p:nvPr>
            <p:custDataLst>
              <p:tags r:id="rId3"/>
            </p:custDataLst>
          </p:nvPr>
        </p:nvCxnSpPr>
        <p:spPr>
          <a:xfrm>
            <a:off x="2339751" y="1019871"/>
            <a:ext cx="0" cy="3334493"/>
          </a:xfrm>
          <a:prstGeom prst="line">
            <a:avLst/>
          </a:prstGeom>
          <a:noFill/>
          <a:ln w="12700" cap="flat" cmpd="sng" algn="ctr">
            <a:solidFill>
              <a:schemeClr val="bg2">
                <a:lumMod val="90000"/>
              </a:schemeClr>
            </a:solidFill>
            <a:prstDash val="solid"/>
          </a:ln>
          <a:effectLst/>
        </p:spPr>
      </p:cxnSp>
      <p:cxnSp>
        <p:nvCxnSpPr>
          <p:cNvPr id="21" name="直接连接符 20"/>
          <p:cNvCxnSpPr/>
          <p:nvPr>
            <p:custDataLst>
              <p:tags r:id="rId4"/>
            </p:custDataLst>
          </p:nvPr>
        </p:nvCxnSpPr>
        <p:spPr>
          <a:xfrm>
            <a:off x="987101" y="1379911"/>
            <a:ext cx="2025254" cy="0"/>
          </a:xfrm>
          <a:prstGeom prst="line">
            <a:avLst/>
          </a:prstGeom>
          <a:noFill/>
          <a:ln w="12700" cap="flat" cmpd="sng" algn="ctr">
            <a:solidFill>
              <a:schemeClr val="bg2">
                <a:lumMod val="90000"/>
              </a:schemeClr>
            </a:solidFill>
            <a:prstDash val="solid"/>
          </a:ln>
          <a:effectLst/>
        </p:spPr>
      </p:cxnSp>
      <p:sp>
        <p:nvSpPr>
          <p:cNvPr id="22" name="TextBox 33"/>
          <p:cNvSpPr txBox="1"/>
          <p:nvPr>
            <p:custDataLst>
              <p:tags r:id="rId5"/>
            </p:custDataLst>
          </p:nvPr>
        </p:nvSpPr>
        <p:spPr>
          <a:xfrm>
            <a:off x="1798017" y="1789229"/>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01</a:t>
            </a:r>
          </a:p>
        </p:txBody>
      </p:sp>
      <p:sp>
        <p:nvSpPr>
          <p:cNvPr id="23" name="TextBox 34"/>
          <p:cNvSpPr txBox="1"/>
          <p:nvPr>
            <p:custDataLst>
              <p:tags r:id="rId6"/>
            </p:custDataLst>
          </p:nvPr>
        </p:nvSpPr>
        <p:spPr>
          <a:xfrm>
            <a:off x="1798017" y="2329866"/>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02</a:t>
            </a:r>
          </a:p>
        </p:txBody>
      </p:sp>
      <p:sp>
        <p:nvSpPr>
          <p:cNvPr id="24" name="TextBox 35"/>
          <p:cNvSpPr txBox="1"/>
          <p:nvPr>
            <p:custDataLst>
              <p:tags r:id="rId7"/>
            </p:custDataLst>
          </p:nvPr>
        </p:nvSpPr>
        <p:spPr>
          <a:xfrm>
            <a:off x="1798017" y="2870503"/>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3</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25" name="TextBox 36"/>
          <p:cNvSpPr txBox="1"/>
          <p:nvPr>
            <p:custDataLst>
              <p:tags r:id="rId8"/>
            </p:custDataLst>
          </p:nvPr>
        </p:nvSpPr>
        <p:spPr>
          <a:xfrm>
            <a:off x="1798017" y="3411140"/>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4</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26" name="矩形 25"/>
          <p:cNvSpPr/>
          <p:nvPr>
            <p:custDataLst>
              <p:tags r:id="rId9"/>
            </p:custDataLst>
          </p:nvPr>
        </p:nvSpPr>
        <p:spPr>
          <a:xfrm>
            <a:off x="2339752" y="1851670"/>
            <a:ext cx="2700078"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工作流概述、架构介绍</a:t>
            </a:r>
            <a:endParaRPr lang="en-US" sz="1200" kern="0" dirty="0">
              <a:solidFill>
                <a:srgbClr val="FFFFFF"/>
              </a:solidFill>
              <a:latin typeface="+mj-ea"/>
              <a:ea typeface="+mj-ea"/>
              <a:cs typeface="Arial" panose="020B0604020202020204" pitchFamily="34" charset="0"/>
            </a:endParaRPr>
          </a:p>
        </p:txBody>
      </p:sp>
      <p:sp>
        <p:nvSpPr>
          <p:cNvPr id="27" name="矩形 26"/>
          <p:cNvSpPr/>
          <p:nvPr>
            <p:custDataLst>
              <p:tags r:id="rId10"/>
            </p:custDataLst>
          </p:nvPr>
        </p:nvSpPr>
        <p:spPr>
          <a:xfrm>
            <a:off x="2339752" y="2395786"/>
            <a:ext cx="3009427"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流程设计</a:t>
            </a:r>
            <a:r>
              <a:rPr lang="en-US" altLang="zh-CN" sz="1200" kern="0" dirty="0" smtClean="0">
                <a:solidFill>
                  <a:srgbClr val="FFFFFF"/>
                </a:solidFill>
                <a:latin typeface="+mj-ea"/>
                <a:ea typeface="+mj-ea"/>
                <a:cs typeface="Arial" panose="020B0604020202020204" pitchFamily="34" charset="0"/>
              </a:rPr>
              <a:t>-</a:t>
            </a:r>
            <a:r>
              <a:rPr lang="zh-CN" altLang="en-US" sz="1200" kern="0" dirty="0" smtClean="0">
                <a:solidFill>
                  <a:srgbClr val="FFFFFF"/>
                </a:solidFill>
                <a:latin typeface="+mj-ea"/>
                <a:ea typeface="+mj-ea"/>
                <a:cs typeface="Arial" panose="020B0604020202020204" pitchFamily="34" charset="0"/>
              </a:rPr>
              <a:t>审批流、工作流</a:t>
            </a:r>
            <a:endParaRPr lang="en-US" sz="1200" kern="0" dirty="0">
              <a:solidFill>
                <a:srgbClr val="FFFFFF"/>
              </a:solidFill>
              <a:latin typeface="+mj-ea"/>
              <a:ea typeface="+mj-ea"/>
              <a:cs typeface="Arial" panose="020B0604020202020204" pitchFamily="34" charset="0"/>
            </a:endParaRPr>
          </a:p>
        </p:txBody>
      </p:sp>
      <p:sp>
        <p:nvSpPr>
          <p:cNvPr id="28" name="矩形 27"/>
          <p:cNvSpPr/>
          <p:nvPr>
            <p:custDataLst>
              <p:tags r:id="rId11"/>
            </p:custDataLst>
          </p:nvPr>
        </p:nvSpPr>
        <p:spPr>
          <a:xfrm>
            <a:off x="2339752" y="2938711"/>
            <a:ext cx="3264976"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流程配置</a:t>
            </a:r>
            <a:endParaRPr lang="en-US" sz="1200" kern="0" dirty="0">
              <a:solidFill>
                <a:srgbClr val="FFFFFF"/>
              </a:solidFill>
              <a:latin typeface="+mj-ea"/>
              <a:ea typeface="+mj-ea"/>
              <a:cs typeface="Arial" panose="020B0604020202020204" pitchFamily="34" charset="0"/>
            </a:endParaRPr>
          </a:p>
        </p:txBody>
      </p:sp>
      <p:sp>
        <p:nvSpPr>
          <p:cNvPr id="29" name="矩形 28"/>
          <p:cNvSpPr/>
          <p:nvPr>
            <p:custDataLst>
              <p:tags r:id="rId12"/>
            </p:custDataLst>
          </p:nvPr>
        </p:nvSpPr>
        <p:spPr>
          <a:xfrm>
            <a:off x="2339752" y="3481636"/>
            <a:ext cx="3547425" cy="325041"/>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流程管理</a:t>
            </a:r>
            <a:endParaRPr lang="en-US" sz="1200" kern="0" dirty="0">
              <a:solidFill>
                <a:srgbClr val="FFFFFF"/>
              </a:solidFill>
              <a:latin typeface="+mj-ea"/>
              <a:ea typeface="+mj-ea"/>
              <a:cs typeface="Arial" panose="020B0604020202020204" pitchFamily="34" charset="0"/>
            </a:endParaRPr>
          </a:p>
        </p:txBody>
      </p:sp>
      <p:sp>
        <p:nvSpPr>
          <p:cNvPr id="30" name="TextBox 36"/>
          <p:cNvSpPr txBox="1"/>
          <p:nvPr>
            <p:custDataLst>
              <p:tags r:id="rId13"/>
            </p:custDataLst>
          </p:nvPr>
        </p:nvSpPr>
        <p:spPr>
          <a:xfrm>
            <a:off x="1798017" y="3951777"/>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5</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31" name="矩形 30"/>
          <p:cNvSpPr/>
          <p:nvPr>
            <p:custDataLst>
              <p:tags r:id="rId14"/>
            </p:custDataLst>
          </p:nvPr>
        </p:nvSpPr>
        <p:spPr>
          <a:xfrm>
            <a:off x="2339752" y="4029323"/>
            <a:ext cx="3816424" cy="325041"/>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工作流参数设置</a:t>
            </a:r>
            <a:endParaRPr lang="en-US" sz="1200" kern="0" dirty="0">
              <a:solidFill>
                <a:srgbClr val="FFFFFF"/>
              </a:solidFill>
              <a:latin typeface="+mj-ea"/>
              <a:ea typeface="+mj-ea"/>
              <a:cs typeface="Arial" panose="020B0604020202020204" pitchFamily="34" charset="0"/>
            </a:endParaRPr>
          </a:p>
        </p:txBody>
      </p:sp>
    </p:spTree>
    <p:custDataLst>
      <p:tags r:id="rId1"/>
    </p:custDataLst>
    <p:extLst>
      <p:ext uri="{BB962C8B-B14F-4D97-AF65-F5344CB8AC3E}">
        <p14:creationId xmlns="" xmlns:p14="http://schemas.microsoft.com/office/powerpoint/2010/main" val="8931983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63806" y="82495"/>
            <a:ext cx="8403269" cy="525528"/>
          </a:xfrm>
        </p:spPr>
        <p:txBody>
          <a:bodyPr>
            <a:normAutofit/>
          </a:bodyPr>
          <a:lstStyle/>
          <a:p>
            <a:r>
              <a:rPr lang="zh-CN" altLang="en-US" dirty="0" smtClean="0"/>
              <a:t>审批流设计</a:t>
            </a:r>
            <a:r>
              <a:rPr lang="en-US" altLang="zh-CN" dirty="0" smtClean="0"/>
              <a:t>-</a:t>
            </a:r>
            <a:r>
              <a:rPr lang="zh-CN" altLang="en-US" dirty="0" smtClean="0"/>
              <a:t>高级选项：传阅</a:t>
            </a:r>
            <a:endParaRPr lang="zh-CN" altLang="en-US" dirty="0"/>
          </a:p>
        </p:txBody>
      </p:sp>
      <p:sp>
        <p:nvSpPr>
          <p:cNvPr id="4" name="内容占位符 3"/>
          <p:cNvSpPr>
            <a:spLocks noGrp="1"/>
          </p:cNvSpPr>
          <p:nvPr>
            <p:ph idx="4294967295"/>
          </p:nvPr>
        </p:nvSpPr>
        <p:spPr>
          <a:xfrm>
            <a:off x="323528" y="771550"/>
            <a:ext cx="2808288" cy="3852862"/>
          </a:xfrm>
        </p:spPr>
        <p:txBody>
          <a:bodyPr>
            <a:normAutofit/>
          </a:bodyPr>
          <a:lstStyle/>
          <a:p>
            <a:pPr marL="285750" indent="-285750">
              <a:buFont typeface="Wingdings" pitchFamily="2" charset="2"/>
              <a:buChar char="Ø"/>
            </a:pPr>
            <a:r>
              <a:rPr lang="zh-CN" altLang="en-US" sz="1600" dirty="0" smtClean="0"/>
              <a:t>流程节点处理人将自己的待办任务信息发给其他人查看；</a:t>
            </a:r>
            <a:endParaRPr lang="en-US" altLang="zh-CN" sz="1600" dirty="0" smtClean="0"/>
          </a:p>
          <a:p>
            <a:r>
              <a:rPr lang="en-US" altLang="zh-CN" sz="1600" dirty="0" smtClean="0"/>
              <a:t>	</a:t>
            </a:r>
            <a:r>
              <a:rPr lang="zh-CN" altLang="en-US" sz="1600" dirty="0" smtClean="0"/>
              <a:t>勾选，允许传阅</a:t>
            </a:r>
            <a:endParaRPr lang="en-US" altLang="zh-CN" sz="1600" dirty="0" smtClean="0"/>
          </a:p>
          <a:p>
            <a:r>
              <a:rPr lang="en-US" altLang="zh-CN" sz="1600" dirty="0" smtClean="0"/>
              <a:t>	</a:t>
            </a:r>
            <a:r>
              <a:rPr lang="zh-CN" altLang="en-US" sz="1600" dirty="0" smtClean="0"/>
              <a:t>不勾选，不允许传阅</a:t>
            </a:r>
            <a:endParaRPr lang="en-US" altLang="zh-CN" sz="1600" dirty="0" smtClean="0"/>
          </a:p>
          <a:p>
            <a:pPr marL="285750" indent="-285750">
              <a:buFont typeface="Wingdings" pitchFamily="2" charset="2"/>
              <a:buChar char="Ø"/>
            </a:pPr>
            <a:r>
              <a:rPr lang="zh-CN" altLang="en-US" sz="1600" dirty="0" smtClean="0"/>
              <a:t>支持多种方式传阅</a:t>
            </a:r>
            <a:endParaRPr lang="en-US" altLang="zh-CN" sz="1600" dirty="0" smtClean="0"/>
          </a:p>
          <a:p>
            <a:pPr lvl="1"/>
            <a:r>
              <a:rPr lang="zh-CN" altLang="en-US" sz="1400" dirty="0" smtClean="0"/>
              <a:t>消息</a:t>
            </a:r>
            <a:endParaRPr lang="en-US" altLang="zh-CN" sz="1400" dirty="0" smtClean="0"/>
          </a:p>
          <a:p>
            <a:pPr lvl="1"/>
            <a:r>
              <a:rPr lang="zh-CN" altLang="en-US" sz="1400" dirty="0" smtClean="0"/>
              <a:t>邮件</a:t>
            </a:r>
            <a:endParaRPr lang="en-US" altLang="zh-CN" sz="1400" dirty="0" smtClean="0"/>
          </a:p>
          <a:p>
            <a:pPr lvl="1"/>
            <a:r>
              <a:rPr lang="zh-CN" altLang="en-US" sz="1400" dirty="0"/>
              <a:t>短</a:t>
            </a:r>
            <a:r>
              <a:rPr lang="zh-CN" altLang="en-US" sz="1400" dirty="0" smtClean="0"/>
              <a:t>信</a:t>
            </a:r>
            <a:endParaRPr lang="en-US" altLang="zh-CN" sz="1400" dirty="0" smtClean="0"/>
          </a:p>
          <a:p>
            <a:pPr lvl="1"/>
            <a:r>
              <a:rPr lang="zh-CN" altLang="en-US" sz="1400" dirty="0"/>
              <a:t>云之家</a:t>
            </a:r>
            <a:endParaRPr lang="en-US" altLang="zh-CN" sz="1400" dirty="0" smtClean="0"/>
          </a:p>
          <a:p>
            <a:endParaRPr lang="en-US" altLang="zh-CN" dirty="0" smtClean="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1331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92952" y="597704"/>
            <a:ext cx="4674123" cy="373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787380" y="597704"/>
            <a:ext cx="4885267" cy="3906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cstate="print"/>
          <a:srcRect/>
          <a:stretch>
            <a:fillRect/>
          </a:stretch>
        </p:blipFill>
        <p:spPr bwMode="auto">
          <a:xfrm>
            <a:off x="3543544" y="597704"/>
            <a:ext cx="5488233" cy="4368939"/>
          </a:xfrm>
          <a:prstGeom prst="rect">
            <a:avLst/>
          </a:prstGeom>
          <a:noFill/>
          <a:ln>
            <a:noFill/>
          </a:ln>
          <a:effectLst>
            <a:prstShdw prst="shdw18" dist="17961" dir="135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64162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 calcmode="lin" valueType="num">
                                      <p:cBhvr additive="base">
                                        <p:cTn id="7" dur="500" fill="hold"/>
                                        <p:tgtEl>
                                          <p:spTgt spid="13316"/>
                                        </p:tgtEl>
                                        <p:attrNameLst>
                                          <p:attrName>ppt_x</p:attrName>
                                        </p:attrNameLst>
                                      </p:cBhvr>
                                      <p:tavLst>
                                        <p:tav tm="0">
                                          <p:val>
                                            <p:strVal val="#ppt_x"/>
                                          </p:val>
                                        </p:tav>
                                        <p:tav tm="100000">
                                          <p:val>
                                            <p:strVal val="#ppt_x"/>
                                          </p:val>
                                        </p:tav>
                                      </p:tavLst>
                                    </p:anim>
                                    <p:anim calcmode="lin" valueType="num">
                                      <p:cBhvr additive="base">
                                        <p:cTn id="8" dur="500" fill="hold"/>
                                        <p:tgtEl>
                                          <p:spTgt spid="133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01179" y="123478"/>
            <a:ext cx="8403269" cy="525528"/>
          </a:xfrm>
        </p:spPr>
        <p:txBody>
          <a:bodyPr>
            <a:normAutofit/>
          </a:bodyPr>
          <a:lstStyle/>
          <a:p>
            <a:r>
              <a:rPr lang="zh-CN" altLang="en-US" dirty="0" smtClean="0"/>
              <a:t>审批流设计</a:t>
            </a:r>
            <a:r>
              <a:rPr lang="en-US" altLang="zh-CN" dirty="0" smtClean="0"/>
              <a:t>-</a:t>
            </a:r>
            <a:r>
              <a:rPr lang="zh-CN" altLang="en-US" dirty="0" smtClean="0"/>
              <a:t>高级选项：批量处理</a:t>
            </a:r>
            <a:endParaRPr lang="zh-CN" altLang="en-US" dirty="0"/>
          </a:p>
        </p:txBody>
      </p:sp>
      <p:sp>
        <p:nvSpPr>
          <p:cNvPr id="4" name="内容占位符 3"/>
          <p:cNvSpPr>
            <a:spLocks noGrp="1"/>
          </p:cNvSpPr>
          <p:nvPr>
            <p:ph idx="4294967295"/>
          </p:nvPr>
        </p:nvSpPr>
        <p:spPr>
          <a:xfrm>
            <a:off x="323528" y="739577"/>
            <a:ext cx="2735263" cy="3852862"/>
          </a:xfrm>
        </p:spPr>
        <p:txBody>
          <a:bodyPr>
            <a:normAutofit/>
          </a:bodyPr>
          <a:lstStyle/>
          <a:p>
            <a:pPr marL="285750" indent="-285750">
              <a:buFont typeface="Wingdings" pitchFamily="2" charset="2"/>
              <a:buChar char="Ø"/>
            </a:pPr>
            <a:r>
              <a:rPr lang="zh-CN" altLang="en-US" sz="1600" dirty="0" smtClean="0"/>
              <a:t>批量处理待办任务</a:t>
            </a:r>
            <a:endParaRPr lang="en-US" altLang="zh-CN" sz="1600" dirty="0" smtClean="0"/>
          </a:p>
          <a:p>
            <a:r>
              <a:rPr lang="en-US" altLang="zh-CN" sz="1600" dirty="0" smtClean="0"/>
              <a:t>	</a:t>
            </a:r>
            <a:r>
              <a:rPr lang="zh-CN" altLang="en-US" sz="1600" dirty="0" smtClean="0"/>
              <a:t>单据列表选择多条单据进行批量审批</a:t>
            </a:r>
            <a:endParaRPr lang="en-US" altLang="zh-CN" sz="1600" dirty="0" smtClean="0"/>
          </a:p>
          <a:p>
            <a:r>
              <a:rPr lang="en-US" altLang="zh-CN" sz="1600" dirty="0" smtClean="0"/>
              <a:t>	</a:t>
            </a:r>
            <a:r>
              <a:rPr lang="zh-CN" altLang="en-US" sz="1600" dirty="0" smtClean="0"/>
              <a:t>勾选，允许批量处理</a:t>
            </a:r>
            <a:endParaRPr lang="en-US" altLang="zh-CN" sz="1600" dirty="0" smtClean="0"/>
          </a:p>
          <a:p>
            <a:r>
              <a:rPr lang="en-US" altLang="zh-CN" sz="1600" dirty="0" smtClean="0"/>
              <a:t>	</a:t>
            </a:r>
            <a:r>
              <a:rPr lang="zh-CN" altLang="en-US" sz="1600" dirty="0" smtClean="0"/>
              <a:t>不勾选，不允许批量处理审批任务</a:t>
            </a:r>
            <a:endParaRPr lang="en-US" altLang="zh-CN" sz="1600" dirty="0" smtClean="0"/>
          </a:p>
          <a:p>
            <a:pPr marL="285750" indent="-285750">
              <a:buFont typeface="Wingdings" pitchFamily="2" charset="2"/>
              <a:buChar char="Ø"/>
            </a:pPr>
            <a:r>
              <a:rPr lang="zh-CN" altLang="en-US" sz="1600" dirty="0" smtClean="0"/>
              <a:t>相同单据类型的相同的流程节点上任务可以批量处理，批量任务处理会将所选任务分组</a:t>
            </a:r>
            <a:endParaRPr lang="en-US" altLang="zh-CN" sz="1600" dirty="0" smtClean="0"/>
          </a:p>
          <a:p>
            <a:pPr marL="0" indent="0">
              <a:buNone/>
            </a:pPr>
            <a:endParaRPr lang="en-US" altLang="zh-CN" dirty="0" smtClean="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1433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704170" y="699542"/>
            <a:ext cx="4900278" cy="35508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347864" y="705644"/>
            <a:ext cx="5551934" cy="36663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84784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5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审批流设计</a:t>
            </a:r>
            <a:r>
              <a:rPr lang="en-US" altLang="zh-CN" dirty="0" smtClean="0"/>
              <a:t>-</a:t>
            </a:r>
            <a:r>
              <a:rPr lang="zh-CN" altLang="en-US" dirty="0" smtClean="0"/>
              <a:t>高级选项：追加、指定参与人</a:t>
            </a:r>
            <a:endParaRPr lang="zh-CN" altLang="en-US" dirty="0"/>
          </a:p>
        </p:txBody>
      </p:sp>
      <p:sp>
        <p:nvSpPr>
          <p:cNvPr id="4" name="内容占位符 3"/>
          <p:cNvSpPr>
            <a:spLocks noGrp="1"/>
          </p:cNvSpPr>
          <p:nvPr>
            <p:ph idx="4294967295"/>
          </p:nvPr>
        </p:nvSpPr>
        <p:spPr>
          <a:xfrm>
            <a:off x="323528" y="843558"/>
            <a:ext cx="2952750" cy="3852862"/>
          </a:xfrm>
        </p:spPr>
        <p:txBody>
          <a:bodyPr>
            <a:normAutofit/>
          </a:bodyPr>
          <a:lstStyle/>
          <a:p>
            <a:pPr marL="285750" indent="-285750">
              <a:lnSpc>
                <a:spcPct val="120000"/>
              </a:lnSpc>
              <a:buFont typeface="Wingdings" pitchFamily="2" charset="2"/>
              <a:buChar char="Ø"/>
              <a:defRPr/>
            </a:pPr>
            <a:r>
              <a:rPr lang="zh-CN" altLang="en-US" sz="1600" dirty="0" smtClean="0"/>
              <a:t>指定下一步处理人：支持</a:t>
            </a:r>
            <a:r>
              <a:rPr lang="zh-CN" altLang="en-US" sz="1600" dirty="0"/>
              <a:t>选择局部参与人接收任务</a:t>
            </a:r>
          </a:p>
          <a:p>
            <a:pPr marL="285750" indent="-285750">
              <a:buFont typeface="Wingdings" pitchFamily="2" charset="2"/>
              <a:buChar char="Ø"/>
            </a:pPr>
            <a:r>
              <a:rPr lang="zh-CN" altLang="en-US" sz="1600" dirty="0" smtClean="0"/>
              <a:t>在</a:t>
            </a:r>
            <a:r>
              <a:rPr lang="zh-CN" altLang="en-US" sz="1600" dirty="0"/>
              <a:t>当前解析出来的下一节点参与的基础上，允许追加新的参与人</a:t>
            </a:r>
          </a:p>
          <a:p>
            <a:endParaRPr lang="en-US" altLang="zh-CN" sz="1600" dirty="0" smtClean="0"/>
          </a:p>
          <a:p>
            <a:pPr marL="0" indent="0">
              <a:buNone/>
            </a:pPr>
            <a:endParaRPr lang="en-US" altLang="zh-CN" dirty="0" smtClean="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1536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05604" y="915566"/>
            <a:ext cx="4646420" cy="36724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672892" y="913681"/>
            <a:ext cx="5105137" cy="36724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660459" y="923447"/>
            <a:ext cx="5130001" cy="36724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8034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anim calcmode="lin" valueType="num">
                                      <p:cBhvr additive="base">
                                        <p:cTn id="7" dur="500" fill="hold"/>
                                        <p:tgtEl>
                                          <p:spTgt spid="15363"/>
                                        </p:tgtEl>
                                        <p:attrNameLst>
                                          <p:attrName>ppt_x</p:attrName>
                                        </p:attrNameLst>
                                      </p:cBhvr>
                                      <p:tavLst>
                                        <p:tav tm="0">
                                          <p:val>
                                            <p:strVal val="#ppt_x"/>
                                          </p:val>
                                        </p:tav>
                                        <p:tav tm="100000">
                                          <p:val>
                                            <p:strVal val="#ppt_x"/>
                                          </p:val>
                                        </p:tav>
                                      </p:tavLst>
                                    </p:anim>
                                    <p:anim calcmode="lin" valueType="num">
                                      <p:cBhvr additive="base">
                                        <p:cTn id="8" dur="500" fill="hold"/>
                                        <p:tgtEl>
                                          <p:spTgt spid="153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9512" y="123478"/>
            <a:ext cx="8403269" cy="525528"/>
          </a:xfrm>
        </p:spPr>
        <p:txBody>
          <a:bodyPr>
            <a:normAutofit/>
          </a:bodyPr>
          <a:lstStyle/>
          <a:p>
            <a:r>
              <a:rPr lang="zh-CN" altLang="en-US" dirty="0" smtClean="0"/>
              <a:t>审批流设计</a:t>
            </a:r>
            <a:r>
              <a:rPr lang="en-US" altLang="zh-CN" dirty="0" smtClean="0"/>
              <a:t>-</a:t>
            </a:r>
            <a:r>
              <a:rPr lang="zh-CN" altLang="en-US" dirty="0" smtClean="0"/>
              <a:t>高级选项：跳过、驳回</a:t>
            </a:r>
            <a:endParaRPr lang="zh-CN" altLang="en-US" dirty="0"/>
          </a:p>
        </p:txBody>
      </p:sp>
      <p:sp>
        <p:nvSpPr>
          <p:cNvPr id="4" name="内容占位符 3"/>
          <p:cNvSpPr>
            <a:spLocks noGrp="1"/>
          </p:cNvSpPr>
          <p:nvPr>
            <p:ph idx="4294967295"/>
          </p:nvPr>
        </p:nvSpPr>
        <p:spPr>
          <a:xfrm>
            <a:off x="395536" y="781100"/>
            <a:ext cx="3024188" cy="3852862"/>
          </a:xfrm>
        </p:spPr>
        <p:txBody>
          <a:bodyPr>
            <a:normAutofit/>
          </a:bodyPr>
          <a:lstStyle/>
          <a:p>
            <a:pPr marL="285750" indent="-285750">
              <a:buFont typeface="Wingdings" pitchFamily="2" charset="2"/>
              <a:buChar char="Ø"/>
            </a:pPr>
            <a:r>
              <a:rPr lang="zh-CN" altLang="en-US" sz="1600" dirty="0" smtClean="0"/>
              <a:t>跳过不支持终审节点</a:t>
            </a:r>
            <a:endParaRPr lang="en-US" altLang="zh-CN" sz="1600" dirty="0" smtClean="0"/>
          </a:p>
          <a:p>
            <a:pPr marL="285750" indent="-285750">
              <a:buFont typeface="Wingdings" pitchFamily="2" charset="2"/>
              <a:buChar char="Ø"/>
            </a:pPr>
            <a:r>
              <a:rPr lang="zh-CN" altLang="en-US" sz="1600" dirty="0" smtClean="0"/>
              <a:t>普通节点支持跳过</a:t>
            </a:r>
            <a:endParaRPr lang="en-US" altLang="zh-CN" sz="1600" dirty="0" smtClean="0"/>
          </a:p>
          <a:p>
            <a:pPr marL="285750" indent="-285750">
              <a:buFont typeface="Wingdings" pitchFamily="2" charset="2"/>
              <a:buChar char="Ø"/>
            </a:pPr>
            <a:r>
              <a:rPr lang="zh-CN" altLang="en-US" sz="1600" dirty="0" smtClean="0"/>
              <a:t>审批流支持驳回时选择驳回的级次</a:t>
            </a:r>
            <a:endParaRPr lang="en-US" altLang="zh-CN" sz="1600" dirty="0" smtClean="0"/>
          </a:p>
          <a:p>
            <a:pPr marL="285750" indent="-285750">
              <a:buFont typeface="Wingdings" pitchFamily="2" charset="2"/>
              <a:buChar char="Ø"/>
            </a:pPr>
            <a:r>
              <a:rPr lang="zh-CN" altLang="en-US" sz="1600" dirty="0" smtClean="0"/>
              <a:t>支持默认驳回到开始节点</a:t>
            </a:r>
            <a:endParaRPr lang="en-US" altLang="zh-CN" sz="1600" dirty="0" smtClean="0"/>
          </a:p>
          <a:p>
            <a:pPr marL="285750" indent="-285750">
              <a:buFont typeface="Wingdings" pitchFamily="2" charset="2"/>
              <a:buChar char="Ø"/>
            </a:pPr>
            <a:r>
              <a:rPr lang="zh-CN" altLang="en-US" sz="1600" dirty="0" smtClean="0"/>
              <a:t>跳过适用于一些不需要手工处理的节点</a:t>
            </a:r>
            <a:endParaRPr lang="en-US" altLang="zh-CN" sz="1600" dirty="0" smtClean="0"/>
          </a:p>
          <a:p>
            <a:pPr marL="0" indent="0">
              <a:buNone/>
            </a:pPr>
            <a:endParaRPr lang="en-US" altLang="zh-CN" dirty="0" smtClean="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1638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09609" y="843558"/>
            <a:ext cx="4904011" cy="41609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2912638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504" y="51470"/>
            <a:ext cx="8403269" cy="525528"/>
          </a:xfrm>
        </p:spPr>
        <p:txBody>
          <a:bodyPr>
            <a:normAutofit/>
          </a:bodyPr>
          <a:lstStyle/>
          <a:p>
            <a:r>
              <a:rPr lang="zh-CN" altLang="en-US" dirty="0" smtClean="0"/>
              <a:t>审批流设计</a:t>
            </a:r>
            <a:r>
              <a:rPr lang="en-US" altLang="zh-CN" dirty="0" smtClean="0"/>
              <a:t>-</a:t>
            </a:r>
            <a:r>
              <a:rPr lang="zh-CN" altLang="en-US" dirty="0" smtClean="0"/>
              <a:t>高级选项：超时处理</a:t>
            </a:r>
            <a:endParaRPr lang="zh-CN" altLang="en-US" dirty="0"/>
          </a:p>
        </p:txBody>
      </p:sp>
      <p:sp>
        <p:nvSpPr>
          <p:cNvPr id="4" name="内容占位符 3"/>
          <p:cNvSpPr>
            <a:spLocks noGrp="1"/>
          </p:cNvSpPr>
          <p:nvPr>
            <p:ph idx="4294967295"/>
          </p:nvPr>
        </p:nvSpPr>
        <p:spPr>
          <a:xfrm>
            <a:off x="323528" y="730424"/>
            <a:ext cx="3024188" cy="3852862"/>
          </a:xfrm>
        </p:spPr>
        <p:txBody>
          <a:bodyPr>
            <a:normAutofit/>
          </a:bodyPr>
          <a:lstStyle/>
          <a:p>
            <a:pPr marL="285750" indent="-285750">
              <a:buFont typeface="Wingdings" pitchFamily="2" charset="2"/>
              <a:buChar char="Ø"/>
            </a:pPr>
            <a:r>
              <a:rPr lang="zh-CN" altLang="en-US" sz="1600" dirty="0" smtClean="0"/>
              <a:t>收到待办任务后</a:t>
            </a:r>
            <a:r>
              <a:rPr lang="en-US" altLang="zh-CN" sz="1600" dirty="0" smtClean="0"/>
              <a:t>X</a:t>
            </a:r>
            <a:r>
              <a:rPr lang="zh-CN" altLang="en-US" sz="1600" dirty="0" smtClean="0"/>
              <a:t>时</a:t>
            </a:r>
            <a:r>
              <a:rPr lang="en-US" altLang="zh-CN" sz="1600" dirty="0" smtClean="0"/>
              <a:t>X</a:t>
            </a:r>
            <a:r>
              <a:rPr lang="zh-CN" altLang="en-US" sz="1600" dirty="0" smtClean="0"/>
              <a:t>分钟间提醒处理人</a:t>
            </a:r>
            <a:endParaRPr lang="en-US" altLang="zh-CN" sz="1600" dirty="0" smtClean="0"/>
          </a:p>
          <a:p>
            <a:pPr marL="285750" indent="-285750">
              <a:buFont typeface="Wingdings" pitchFamily="2" charset="2"/>
              <a:buChar char="Ø"/>
            </a:pPr>
            <a:r>
              <a:rPr lang="zh-CN" altLang="en-US" sz="1600" dirty="0" smtClean="0"/>
              <a:t>支持多种提醒方式</a:t>
            </a:r>
            <a:endParaRPr lang="en-US" altLang="zh-CN" sz="1600" dirty="0" smtClean="0"/>
          </a:p>
          <a:p>
            <a:pPr lvl="1"/>
            <a:r>
              <a:rPr lang="zh-CN" altLang="en-US" sz="1400" dirty="0" smtClean="0"/>
              <a:t>消息</a:t>
            </a:r>
            <a:endParaRPr lang="en-US" altLang="zh-CN" sz="1400" dirty="0" smtClean="0"/>
          </a:p>
          <a:p>
            <a:pPr lvl="1"/>
            <a:r>
              <a:rPr lang="zh-CN" altLang="en-US" sz="1400" dirty="0"/>
              <a:t>短</a:t>
            </a:r>
            <a:r>
              <a:rPr lang="zh-CN" altLang="en-US" sz="1400" dirty="0" smtClean="0"/>
              <a:t>信</a:t>
            </a:r>
            <a:endParaRPr lang="en-US" altLang="zh-CN" sz="1400" dirty="0" smtClean="0"/>
          </a:p>
          <a:p>
            <a:pPr lvl="1"/>
            <a:r>
              <a:rPr lang="zh-CN" altLang="en-US" sz="1400" dirty="0" smtClean="0"/>
              <a:t>邮件</a:t>
            </a:r>
            <a:endParaRPr lang="en-US" altLang="zh-CN" sz="1400" dirty="0" smtClean="0"/>
          </a:p>
          <a:p>
            <a:pPr lvl="1"/>
            <a:r>
              <a:rPr lang="zh-CN" altLang="en-US" sz="1400" dirty="0"/>
              <a:t>云之家</a:t>
            </a:r>
            <a:endParaRPr lang="en-US" altLang="zh-CN" sz="1400" dirty="0" smtClean="0"/>
          </a:p>
          <a:p>
            <a:pPr marL="285750" indent="-285750">
              <a:buFont typeface="Wingdings" pitchFamily="2" charset="2"/>
              <a:buChar char="Ø"/>
            </a:pPr>
            <a:r>
              <a:rPr lang="zh-CN" altLang="en-US" sz="1600" dirty="0" smtClean="0"/>
              <a:t>超时处理机制</a:t>
            </a:r>
            <a:endParaRPr lang="en-US" altLang="zh-CN" sz="1600" dirty="0" smtClean="0"/>
          </a:p>
          <a:p>
            <a:pPr lvl="1"/>
            <a:r>
              <a:rPr lang="zh-CN" altLang="en-US" sz="1400" dirty="0" smtClean="0"/>
              <a:t>超时指定处理人</a:t>
            </a:r>
            <a:endParaRPr lang="en-US" altLang="zh-CN" sz="1400" dirty="0" smtClean="0"/>
          </a:p>
          <a:p>
            <a:pPr lvl="1"/>
            <a:r>
              <a:rPr lang="zh-CN" altLang="en-US" sz="1400" dirty="0" smtClean="0"/>
              <a:t>超时自动处理</a:t>
            </a:r>
            <a:endParaRPr lang="en-US" altLang="zh-CN" sz="1400" dirty="0" smtClean="0"/>
          </a:p>
          <a:p>
            <a:pPr marL="0" indent="0">
              <a:buNone/>
            </a:pPr>
            <a:endParaRPr lang="en-US" altLang="zh-CN" dirty="0" smtClean="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684967" y="699542"/>
            <a:ext cx="5066506" cy="41578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8017626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审批流设计</a:t>
            </a:r>
            <a:r>
              <a:rPr lang="en-US" altLang="zh-CN" dirty="0" smtClean="0"/>
              <a:t>-</a:t>
            </a:r>
            <a:r>
              <a:rPr lang="zh-CN" altLang="en-US" dirty="0" smtClean="0"/>
              <a:t>审批策略一</a:t>
            </a:r>
            <a:endParaRPr lang="zh-CN" altLang="en-US" dirty="0"/>
          </a:p>
        </p:txBody>
      </p:sp>
      <p:sp>
        <p:nvSpPr>
          <p:cNvPr id="4" name="内容占位符 3"/>
          <p:cNvSpPr>
            <a:spLocks noGrp="1"/>
          </p:cNvSpPr>
          <p:nvPr>
            <p:ph idx="4294967295"/>
          </p:nvPr>
        </p:nvSpPr>
        <p:spPr>
          <a:xfrm>
            <a:off x="251520" y="843558"/>
            <a:ext cx="2879725" cy="3996878"/>
          </a:xfrm>
        </p:spPr>
        <p:txBody>
          <a:bodyPr>
            <a:normAutofit/>
          </a:bodyPr>
          <a:lstStyle/>
          <a:p>
            <a:pPr marL="285750" indent="-285750">
              <a:buFont typeface="Wingdings" pitchFamily="2" charset="2"/>
              <a:buChar char="Ø"/>
            </a:pPr>
            <a:r>
              <a:rPr lang="zh-CN" altLang="en-US" sz="1600" dirty="0" smtClean="0"/>
              <a:t>顺签</a:t>
            </a:r>
            <a:endParaRPr lang="en-US" altLang="zh-CN" sz="1600" dirty="0" smtClean="0"/>
          </a:p>
          <a:p>
            <a:pPr lvl="1"/>
            <a:r>
              <a:rPr lang="zh-CN" altLang="en-US" sz="1600" dirty="0"/>
              <a:t>同</a:t>
            </a:r>
            <a:r>
              <a:rPr lang="zh-CN" altLang="en-US" sz="1600" dirty="0" smtClean="0"/>
              <a:t>一节点解析出多个参与人时，有一个处理人处理完任务，流程就会运行到下一节点</a:t>
            </a:r>
            <a:endParaRPr lang="en-US" altLang="zh-CN" sz="1600" dirty="0" smtClean="0"/>
          </a:p>
          <a:p>
            <a:pPr marL="285750" indent="-285750">
              <a:buFont typeface="Wingdings" pitchFamily="2" charset="2"/>
              <a:buChar char="Ø"/>
            </a:pPr>
            <a:r>
              <a:rPr lang="zh-CN" altLang="en-US" sz="1600" dirty="0" smtClean="0"/>
              <a:t>会签</a:t>
            </a:r>
            <a:endParaRPr lang="en-US" altLang="zh-CN" sz="1600" dirty="0" smtClean="0"/>
          </a:p>
          <a:p>
            <a:pPr lvl="1"/>
            <a:r>
              <a:rPr lang="zh-CN" altLang="en-US" sz="1600" dirty="0" smtClean="0"/>
              <a:t>顺序会签：</a:t>
            </a:r>
            <a:r>
              <a:rPr lang="zh-CN" altLang="en-US" sz="1600" dirty="0"/>
              <a:t>参与人依次收到待办</a:t>
            </a:r>
            <a:r>
              <a:rPr lang="zh-CN" altLang="en-US" sz="1600" dirty="0" smtClean="0"/>
              <a:t>任务</a:t>
            </a:r>
            <a:endParaRPr lang="en-US" altLang="zh-CN" sz="1600" dirty="0" smtClean="0"/>
          </a:p>
          <a:p>
            <a:pPr lvl="1"/>
            <a:r>
              <a:rPr lang="zh-CN" altLang="en-US" sz="1600" dirty="0" smtClean="0"/>
              <a:t>无顺序会签：参与人同时收到待办任务</a:t>
            </a:r>
            <a:endParaRPr lang="en-US" altLang="zh-CN" sz="1600" dirty="0" smtClean="0"/>
          </a:p>
          <a:p>
            <a:endParaRPr lang="en-US" altLang="zh-CN" dirty="0" smtClean="0"/>
          </a:p>
          <a:p>
            <a:endParaRPr lang="en-US" altLang="zh-CN" dirty="0" smtClean="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1843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491880" y="843558"/>
            <a:ext cx="5375565" cy="38050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7853666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504" y="123478"/>
            <a:ext cx="8403269" cy="525528"/>
          </a:xfrm>
        </p:spPr>
        <p:txBody>
          <a:bodyPr>
            <a:normAutofit/>
          </a:bodyPr>
          <a:lstStyle/>
          <a:p>
            <a:r>
              <a:rPr lang="zh-CN" altLang="en-US" dirty="0" smtClean="0"/>
              <a:t>审批流设计</a:t>
            </a:r>
            <a:r>
              <a:rPr lang="en-US" altLang="zh-CN" dirty="0" smtClean="0"/>
              <a:t>-</a:t>
            </a:r>
            <a:r>
              <a:rPr lang="zh-CN" altLang="en-US" dirty="0" smtClean="0"/>
              <a:t>审批策略二</a:t>
            </a:r>
            <a:endParaRPr lang="zh-CN" altLang="en-US" dirty="0"/>
          </a:p>
        </p:txBody>
      </p:sp>
      <p:sp>
        <p:nvSpPr>
          <p:cNvPr id="4" name="内容占位符 3"/>
          <p:cNvSpPr>
            <a:spLocks noGrp="1"/>
          </p:cNvSpPr>
          <p:nvPr>
            <p:ph idx="4294967295"/>
          </p:nvPr>
        </p:nvSpPr>
        <p:spPr>
          <a:xfrm>
            <a:off x="179512" y="818094"/>
            <a:ext cx="2232025" cy="3852862"/>
          </a:xfrm>
        </p:spPr>
        <p:txBody>
          <a:bodyPr>
            <a:normAutofit/>
          </a:bodyPr>
          <a:lstStyle/>
          <a:p>
            <a:pPr marL="285750" indent="-285750">
              <a:buFont typeface="Wingdings" pitchFamily="2" charset="2"/>
              <a:buChar char="Ø"/>
            </a:pPr>
            <a:r>
              <a:rPr lang="zh-CN" altLang="en-US" sz="1600" dirty="0" smtClean="0"/>
              <a:t>会签</a:t>
            </a:r>
            <a:endParaRPr lang="en-US" altLang="zh-CN" sz="1600" dirty="0" smtClean="0"/>
          </a:p>
          <a:p>
            <a:pPr lvl="1"/>
            <a:r>
              <a:rPr lang="zh-CN" altLang="en-US" sz="1600" dirty="0" smtClean="0"/>
              <a:t>确定票数</a:t>
            </a:r>
            <a:endParaRPr lang="en-US" altLang="zh-CN" sz="1600" dirty="0" smtClean="0"/>
          </a:p>
          <a:p>
            <a:pPr lvl="1"/>
            <a:r>
              <a:rPr lang="zh-CN" altLang="en-US" sz="1600" dirty="0" smtClean="0"/>
              <a:t>比例票数</a:t>
            </a:r>
            <a:endParaRPr lang="en-US" altLang="zh-CN" sz="1600" dirty="0" smtClean="0"/>
          </a:p>
          <a:p>
            <a:endParaRPr lang="en-US" altLang="zh-CN" dirty="0" smtClean="0"/>
          </a:p>
          <a:p>
            <a:endParaRPr lang="en-US" altLang="zh-CN" dirty="0" smtClean="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916245" y="840411"/>
            <a:ext cx="6012159" cy="36831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88660" y="889333"/>
            <a:ext cx="6021997" cy="38991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933993" y="887448"/>
            <a:ext cx="5976664" cy="3714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3240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9512" y="123478"/>
            <a:ext cx="8403269" cy="525528"/>
          </a:xfrm>
        </p:spPr>
        <p:txBody>
          <a:bodyPr>
            <a:normAutofit/>
          </a:bodyPr>
          <a:lstStyle/>
          <a:p>
            <a:r>
              <a:rPr lang="zh-CN" altLang="en-US" dirty="0" smtClean="0"/>
              <a:t>审批流设计</a:t>
            </a:r>
            <a:r>
              <a:rPr lang="en-US" altLang="zh-CN" dirty="0" smtClean="0"/>
              <a:t>-</a:t>
            </a:r>
            <a:r>
              <a:rPr lang="zh-CN" altLang="en-US" dirty="0" smtClean="0"/>
              <a:t>前置、后置条件</a:t>
            </a:r>
            <a:endParaRPr lang="zh-CN" altLang="en-US" dirty="0"/>
          </a:p>
        </p:txBody>
      </p:sp>
      <p:sp>
        <p:nvSpPr>
          <p:cNvPr id="4" name="内容占位符 3"/>
          <p:cNvSpPr>
            <a:spLocks noGrp="1"/>
          </p:cNvSpPr>
          <p:nvPr>
            <p:ph idx="4294967295"/>
          </p:nvPr>
        </p:nvSpPr>
        <p:spPr>
          <a:xfrm>
            <a:off x="323528" y="843558"/>
            <a:ext cx="2952750" cy="3852862"/>
          </a:xfrm>
        </p:spPr>
        <p:txBody>
          <a:bodyPr>
            <a:normAutofit/>
          </a:bodyPr>
          <a:lstStyle/>
          <a:p>
            <a:pPr marL="285750" indent="-285750">
              <a:buFont typeface="Wingdings" pitchFamily="2" charset="2"/>
              <a:buChar char="Ø"/>
            </a:pPr>
            <a:r>
              <a:rPr lang="zh-CN" altLang="en-US" sz="1600" dirty="0" smtClean="0"/>
              <a:t>前置条件：流程运行进入当前节点的条件</a:t>
            </a:r>
            <a:endParaRPr lang="en-US" altLang="zh-CN" sz="1600" dirty="0" smtClean="0"/>
          </a:p>
          <a:p>
            <a:pPr marL="285750" indent="-285750">
              <a:buFont typeface="Wingdings" pitchFamily="2" charset="2"/>
              <a:buChar char="Ø"/>
            </a:pPr>
            <a:r>
              <a:rPr lang="zh-CN" altLang="en-US" sz="1600" dirty="0" smtClean="0"/>
              <a:t>后置条件：流程流出该节点的条件</a:t>
            </a:r>
            <a:endParaRPr lang="en-US" altLang="zh-CN" sz="1600" dirty="0" smtClean="0"/>
          </a:p>
          <a:p>
            <a:pPr marL="0" indent="0">
              <a:buNone/>
            </a:pPr>
            <a:endParaRPr lang="en-US" altLang="zh-CN" sz="1600" dirty="0" smtClean="0"/>
          </a:p>
          <a:p>
            <a:pPr marL="0" indent="0">
              <a:buNone/>
            </a:pPr>
            <a:endParaRPr lang="en-US" altLang="zh-CN" dirty="0" smtClean="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1945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61652" y="771550"/>
            <a:ext cx="5336723" cy="3783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0208634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504" y="29544"/>
            <a:ext cx="8403269" cy="525528"/>
          </a:xfrm>
        </p:spPr>
        <p:txBody>
          <a:bodyPr>
            <a:normAutofit/>
          </a:bodyPr>
          <a:lstStyle/>
          <a:p>
            <a:r>
              <a:rPr lang="zh-CN" altLang="en-US" dirty="0" smtClean="0"/>
              <a:t>审批流设计</a:t>
            </a:r>
            <a:r>
              <a:rPr lang="en-US" altLang="zh-CN" dirty="0" smtClean="0"/>
              <a:t>-</a:t>
            </a:r>
            <a:r>
              <a:rPr lang="zh-CN" altLang="en-US" dirty="0" smtClean="0"/>
              <a:t>终审节点</a:t>
            </a:r>
            <a:endParaRPr lang="zh-CN" altLang="en-US" dirty="0"/>
          </a:p>
        </p:txBody>
      </p:sp>
      <p:sp>
        <p:nvSpPr>
          <p:cNvPr id="4" name="内容占位符 3"/>
          <p:cNvSpPr>
            <a:spLocks noGrp="1"/>
          </p:cNvSpPr>
          <p:nvPr>
            <p:ph idx="4294967295"/>
          </p:nvPr>
        </p:nvSpPr>
        <p:spPr>
          <a:xfrm>
            <a:off x="179512" y="699136"/>
            <a:ext cx="3169791" cy="4032854"/>
          </a:xfrm>
        </p:spPr>
        <p:txBody>
          <a:bodyPr>
            <a:normAutofit/>
          </a:bodyPr>
          <a:lstStyle/>
          <a:p>
            <a:pPr marL="285750" indent="-285750">
              <a:lnSpc>
                <a:spcPct val="120000"/>
              </a:lnSpc>
              <a:buFont typeface="Wingdings" pitchFamily="2" charset="2"/>
              <a:buChar char="Ø"/>
              <a:defRPr/>
            </a:pPr>
            <a:r>
              <a:rPr lang="zh-CN" altLang="en-US" sz="1600" dirty="0"/>
              <a:t>终审节点是一种特殊的审批节点，审批节点不改变单据状态，不触发单据审核操作，但终审节点会实际执行审核操作且变更单据状态</a:t>
            </a:r>
          </a:p>
          <a:p>
            <a:pPr marL="285750" indent="-285750">
              <a:lnSpc>
                <a:spcPct val="120000"/>
              </a:lnSpc>
              <a:buFont typeface="Wingdings" pitchFamily="2" charset="2"/>
              <a:buChar char="Ø"/>
              <a:defRPr/>
            </a:pPr>
            <a:r>
              <a:rPr lang="zh-CN" altLang="en-US" sz="1600" dirty="0"/>
              <a:t>终审节点的下游节点可以添加消息节点和审批节点</a:t>
            </a:r>
          </a:p>
          <a:p>
            <a:pPr marL="285750" indent="-285750">
              <a:lnSpc>
                <a:spcPct val="120000"/>
              </a:lnSpc>
              <a:buFont typeface="Wingdings" pitchFamily="2" charset="2"/>
              <a:buChar char="Ø"/>
              <a:defRPr/>
            </a:pPr>
            <a:r>
              <a:rPr lang="zh-CN" altLang="en-US" sz="1600" dirty="0"/>
              <a:t>终审节点不支持选择跳过也不支持自动跳</a:t>
            </a:r>
            <a:r>
              <a:rPr lang="zh-CN" altLang="en-US" sz="1600" dirty="0" smtClean="0"/>
              <a:t>过和自动审批</a:t>
            </a:r>
            <a:endParaRPr lang="en-US" altLang="zh-CN" sz="1600" dirty="0" smtClean="0"/>
          </a:p>
          <a:p>
            <a:pPr marL="285750" indent="-285750">
              <a:lnSpc>
                <a:spcPct val="120000"/>
              </a:lnSpc>
              <a:buFont typeface="Wingdings" pitchFamily="2" charset="2"/>
              <a:buChar char="Ø"/>
              <a:defRPr/>
            </a:pPr>
            <a:r>
              <a:rPr lang="zh-CN" altLang="en-US" sz="1600" dirty="0"/>
              <a:t>审批业务的最后一个审核节点，完成业务审核，变更单据状态</a:t>
            </a:r>
            <a:endParaRPr lang="en-US" altLang="zh-CN" sz="1600" dirty="0"/>
          </a:p>
          <a:p>
            <a:pPr marL="285750" indent="-285750">
              <a:lnSpc>
                <a:spcPct val="120000"/>
              </a:lnSpc>
              <a:buFont typeface="Wingdings" pitchFamily="2" charset="2"/>
              <a:buChar char="Ø"/>
              <a:defRPr/>
            </a:pPr>
            <a:endParaRPr lang="zh-CN" altLang="en-US" sz="1600" dirty="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2150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605617" y="699136"/>
            <a:ext cx="5364088" cy="40328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1178326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1520" y="123478"/>
            <a:ext cx="8403269" cy="525528"/>
          </a:xfrm>
        </p:spPr>
        <p:txBody>
          <a:bodyPr>
            <a:normAutofit/>
          </a:bodyPr>
          <a:lstStyle/>
          <a:p>
            <a:r>
              <a:rPr lang="zh-CN" altLang="en-US" dirty="0" smtClean="0"/>
              <a:t>审批流设计</a:t>
            </a:r>
            <a:r>
              <a:rPr lang="en-US" altLang="zh-CN" dirty="0" smtClean="0"/>
              <a:t>-</a:t>
            </a:r>
            <a:r>
              <a:rPr lang="zh-CN" altLang="en-US" dirty="0"/>
              <a:t>消息</a:t>
            </a:r>
            <a:r>
              <a:rPr lang="zh-CN" altLang="en-US" dirty="0" smtClean="0"/>
              <a:t>节点</a:t>
            </a:r>
            <a:endParaRPr lang="zh-CN" altLang="en-US" dirty="0"/>
          </a:p>
        </p:txBody>
      </p:sp>
      <p:sp>
        <p:nvSpPr>
          <p:cNvPr id="4" name="内容占位符 3"/>
          <p:cNvSpPr>
            <a:spLocks noGrp="1"/>
          </p:cNvSpPr>
          <p:nvPr>
            <p:ph idx="4294967295"/>
          </p:nvPr>
        </p:nvSpPr>
        <p:spPr>
          <a:xfrm>
            <a:off x="395536" y="758393"/>
            <a:ext cx="3096344" cy="3852862"/>
          </a:xfrm>
        </p:spPr>
        <p:txBody>
          <a:bodyPr>
            <a:normAutofit/>
          </a:bodyPr>
          <a:lstStyle/>
          <a:p>
            <a:pPr marL="285750" indent="-285750">
              <a:lnSpc>
                <a:spcPct val="120000"/>
              </a:lnSpc>
              <a:buFont typeface="Wingdings" pitchFamily="2" charset="2"/>
              <a:buChar char="Ø"/>
              <a:defRPr/>
            </a:pPr>
            <a:r>
              <a:rPr lang="zh-CN" altLang="en-US" sz="1600" dirty="0"/>
              <a:t>消息的作用是知会，与待处理任务的差别是：不支持用户通过消息进行流程处理</a:t>
            </a:r>
          </a:p>
          <a:p>
            <a:pPr marL="285750" indent="-285750">
              <a:lnSpc>
                <a:spcPct val="120000"/>
              </a:lnSpc>
              <a:buFont typeface="Wingdings" pitchFamily="2" charset="2"/>
              <a:buChar char="Ø"/>
              <a:defRPr/>
            </a:pPr>
            <a:r>
              <a:rPr lang="zh-CN" altLang="en-US" sz="1600" dirty="0"/>
              <a:t>点击“</a:t>
            </a:r>
            <a:r>
              <a:rPr lang="en-US" altLang="zh-CN" sz="1600" dirty="0"/>
              <a:t>{</a:t>
            </a:r>
            <a:r>
              <a:rPr lang="zh-CN" altLang="en-US" sz="1600" dirty="0"/>
              <a:t>”调出动态文本设置消息标题、内容</a:t>
            </a:r>
          </a:p>
          <a:p>
            <a:pPr marL="285750" indent="-285750">
              <a:lnSpc>
                <a:spcPct val="120000"/>
              </a:lnSpc>
              <a:buFont typeface="Wingdings" pitchFamily="2" charset="2"/>
              <a:buChar char="Ø"/>
              <a:defRPr/>
            </a:pPr>
            <a:r>
              <a:rPr lang="zh-CN" altLang="en-US" dirty="0"/>
              <a:t>消息接收人设置与审批动作参与人相同，可以选择不同类型</a:t>
            </a:r>
            <a:r>
              <a:rPr lang="zh-CN" altLang="en-US" sz="1600" dirty="0"/>
              <a:t>的参与人</a:t>
            </a:r>
          </a:p>
          <a:p>
            <a:pPr marL="285750" indent="-285750">
              <a:lnSpc>
                <a:spcPct val="120000"/>
              </a:lnSpc>
              <a:buFont typeface="Wingdings" pitchFamily="2" charset="2"/>
              <a:buChar char="Ø"/>
              <a:defRPr/>
            </a:pPr>
            <a:r>
              <a:rPr lang="zh-CN" altLang="en-US" sz="1600" dirty="0"/>
              <a:t>通知方式：收到消息后可以选择邮件、短</a:t>
            </a:r>
            <a:r>
              <a:rPr lang="zh-CN" altLang="en-US" sz="1600" dirty="0" smtClean="0"/>
              <a:t>信、云之家发送</a:t>
            </a:r>
            <a:endParaRPr lang="zh-CN" altLang="en-US" sz="1600" dirty="0"/>
          </a:p>
          <a:p>
            <a:endParaRPr lang="en-US" altLang="zh-CN" dirty="0" smtClean="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2253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51920" y="789622"/>
            <a:ext cx="5104868" cy="3460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708735" y="789622"/>
            <a:ext cx="5248052" cy="39382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2533" name="Picture 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743719" y="843558"/>
            <a:ext cx="5280620" cy="40324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45604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533"/>
                                        </p:tgtEl>
                                        <p:attrNameLst>
                                          <p:attrName>style.visibility</p:attrName>
                                        </p:attrNameLst>
                                      </p:cBhvr>
                                      <p:to>
                                        <p:strVal val="visible"/>
                                      </p:to>
                                    </p:set>
                                    <p:anim calcmode="lin" valueType="num">
                                      <p:cBhvr additive="base">
                                        <p:cTn id="7" dur="500" fill="hold"/>
                                        <p:tgtEl>
                                          <p:spTgt spid="22533"/>
                                        </p:tgtEl>
                                        <p:attrNameLst>
                                          <p:attrName>ppt_x</p:attrName>
                                        </p:attrNameLst>
                                      </p:cBhvr>
                                      <p:tavLst>
                                        <p:tav tm="0">
                                          <p:val>
                                            <p:strVal val="#ppt_x"/>
                                          </p:val>
                                        </p:tav>
                                        <p:tav tm="100000">
                                          <p:val>
                                            <p:strVal val="#ppt_x"/>
                                          </p:val>
                                        </p:tav>
                                      </p:tavLst>
                                    </p:anim>
                                    <p:anim calcmode="lin" valueType="num">
                                      <p:cBhvr additive="base">
                                        <p:cTn id="8" dur="500" fill="hold"/>
                                        <p:tgtEl>
                                          <p:spTgt spid="225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custDataLst>
              <p:tags r:id="rId2"/>
            </p:custDataLst>
          </p:nvPr>
        </p:nvSpPr>
        <p:spPr bwMode="auto">
          <a:xfrm>
            <a:off x="1016867" y="928045"/>
            <a:ext cx="1863328" cy="4060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pPr eaLnBrk="1" hangingPunct="1"/>
            <a:r>
              <a:rPr lang="en-US" altLang="zh-CN" sz="2700">
                <a:latin typeface="Impact" panose="020B0806030902050204" pitchFamily="34" charset="0"/>
                <a:ea typeface="华文隶书" pitchFamily="2" charset="-122"/>
                <a:cs typeface="Verdana" panose="020B0604030504040204" pitchFamily="34" charset="0"/>
              </a:rPr>
              <a:t>Content</a:t>
            </a:r>
            <a:endParaRPr lang="zh-CN" altLang="en-US" sz="2700">
              <a:latin typeface="Impact" panose="020B0806030902050204" pitchFamily="34" charset="0"/>
              <a:ea typeface="华文隶书" pitchFamily="2" charset="-122"/>
              <a:cs typeface="Verdana" panose="020B0604030504040204" pitchFamily="34" charset="0"/>
            </a:endParaRPr>
          </a:p>
        </p:txBody>
      </p:sp>
      <p:cxnSp>
        <p:nvCxnSpPr>
          <p:cNvPr id="20" name="直接连接符 19"/>
          <p:cNvCxnSpPr/>
          <p:nvPr>
            <p:custDataLst>
              <p:tags r:id="rId3"/>
            </p:custDataLst>
          </p:nvPr>
        </p:nvCxnSpPr>
        <p:spPr>
          <a:xfrm>
            <a:off x="2339751" y="1019871"/>
            <a:ext cx="0" cy="3334493"/>
          </a:xfrm>
          <a:prstGeom prst="line">
            <a:avLst/>
          </a:prstGeom>
          <a:noFill/>
          <a:ln w="12700" cap="flat" cmpd="sng" algn="ctr">
            <a:solidFill>
              <a:schemeClr val="bg2">
                <a:lumMod val="90000"/>
              </a:schemeClr>
            </a:solidFill>
            <a:prstDash val="solid"/>
          </a:ln>
          <a:effectLst/>
        </p:spPr>
      </p:cxnSp>
      <p:cxnSp>
        <p:nvCxnSpPr>
          <p:cNvPr id="21" name="直接连接符 20"/>
          <p:cNvCxnSpPr/>
          <p:nvPr>
            <p:custDataLst>
              <p:tags r:id="rId4"/>
            </p:custDataLst>
          </p:nvPr>
        </p:nvCxnSpPr>
        <p:spPr>
          <a:xfrm>
            <a:off x="987101" y="1379911"/>
            <a:ext cx="2025254" cy="0"/>
          </a:xfrm>
          <a:prstGeom prst="line">
            <a:avLst/>
          </a:prstGeom>
          <a:noFill/>
          <a:ln w="12700" cap="flat" cmpd="sng" algn="ctr">
            <a:solidFill>
              <a:schemeClr val="bg2">
                <a:lumMod val="90000"/>
              </a:schemeClr>
            </a:solidFill>
            <a:prstDash val="solid"/>
          </a:ln>
          <a:effectLst/>
        </p:spPr>
      </p:cxnSp>
      <p:sp>
        <p:nvSpPr>
          <p:cNvPr id="22" name="TextBox 33"/>
          <p:cNvSpPr txBox="1"/>
          <p:nvPr>
            <p:custDataLst>
              <p:tags r:id="rId5"/>
            </p:custDataLst>
          </p:nvPr>
        </p:nvSpPr>
        <p:spPr>
          <a:xfrm>
            <a:off x="1798017" y="1789229"/>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01</a:t>
            </a:r>
          </a:p>
        </p:txBody>
      </p:sp>
      <p:sp>
        <p:nvSpPr>
          <p:cNvPr id="23" name="TextBox 34"/>
          <p:cNvSpPr txBox="1"/>
          <p:nvPr>
            <p:custDataLst>
              <p:tags r:id="rId6"/>
            </p:custDataLst>
          </p:nvPr>
        </p:nvSpPr>
        <p:spPr>
          <a:xfrm>
            <a:off x="1798017" y="2329866"/>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02</a:t>
            </a:r>
          </a:p>
        </p:txBody>
      </p:sp>
      <p:sp>
        <p:nvSpPr>
          <p:cNvPr id="24" name="TextBox 35"/>
          <p:cNvSpPr txBox="1"/>
          <p:nvPr>
            <p:custDataLst>
              <p:tags r:id="rId7"/>
            </p:custDataLst>
          </p:nvPr>
        </p:nvSpPr>
        <p:spPr>
          <a:xfrm>
            <a:off x="1798017" y="2870503"/>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3</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25" name="TextBox 36"/>
          <p:cNvSpPr txBox="1"/>
          <p:nvPr>
            <p:custDataLst>
              <p:tags r:id="rId8"/>
            </p:custDataLst>
          </p:nvPr>
        </p:nvSpPr>
        <p:spPr>
          <a:xfrm>
            <a:off x="1798017" y="3411140"/>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4</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26" name="矩形 25"/>
          <p:cNvSpPr/>
          <p:nvPr>
            <p:custDataLst>
              <p:tags r:id="rId9"/>
            </p:custDataLst>
          </p:nvPr>
        </p:nvSpPr>
        <p:spPr>
          <a:xfrm>
            <a:off x="2339752" y="1851670"/>
            <a:ext cx="2700078" cy="323850"/>
          </a:xfrm>
          <a:prstGeom prst="rect">
            <a:avLst/>
          </a:prstGeom>
          <a:solidFill>
            <a:srgbClr val="DF642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工作流概述、架构介绍</a:t>
            </a:r>
            <a:endParaRPr lang="en-US" sz="1200" kern="0" dirty="0">
              <a:solidFill>
                <a:srgbClr val="FFFFFF"/>
              </a:solidFill>
              <a:latin typeface="+mj-ea"/>
              <a:ea typeface="+mj-ea"/>
              <a:cs typeface="Arial" panose="020B0604020202020204" pitchFamily="34" charset="0"/>
            </a:endParaRPr>
          </a:p>
        </p:txBody>
      </p:sp>
      <p:sp>
        <p:nvSpPr>
          <p:cNvPr id="27" name="矩形 26"/>
          <p:cNvSpPr/>
          <p:nvPr>
            <p:custDataLst>
              <p:tags r:id="rId10"/>
            </p:custDataLst>
          </p:nvPr>
        </p:nvSpPr>
        <p:spPr>
          <a:xfrm>
            <a:off x="2339752" y="2395786"/>
            <a:ext cx="3009427"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流程设计</a:t>
            </a:r>
            <a:r>
              <a:rPr lang="en-US" altLang="zh-CN" sz="1200" kern="0" dirty="0" smtClean="0">
                <a:solidFill>
                  <a:srgbClr val="FFFFFF"/>
                </a:solidFill>
                <a:latin typeface="+mj-ea"/>
                <a:ea typeface="+mj-ea"/>
                <a:cs typeface="Arial" panose="020B0604020202020204" pitchFamily="34" charset="0"/>
              </a:rPr>
              <a:t>-</a:t>
            </a:r>
            <a:r>
              <a:rPr lang="zh-CN" altLang="en-US" sz="1200" kern="0" dirty="0" smtClean="0">
                <a:solidFill>
                  <a:srgbClr val="FFFFFF"/>
                </a:solidFill>
                <a:latin typeface="+mj-ea"/>
                <a:ea typeface="+mj-ea"/>
                <a:cs typeface="Arial" panose="020B0604020202020204" pitchFamily="34" charset="0"/>
              </a:rPr>
              <a:t>审批流、工作流</a:t>
            </a:r>
            <a:endParaRPr lang="en-US" sz="1200" kern="0" dirty="0">
              <a:solidFill>
                <a:srgbClr val="FFFFFF"/>
              </a:solidFill>
              <a:latin typeface="+mj-ea"/>
              <a:ea typeface="+mj-ea"/>
              <a:cs typeface="Arial" panose="020B0604020202020204" pitchFamily="34" charset="0"/>
            </a:endParaRPr>
          </a:p>
        </p:txBody>
      </p:sp>
      <p:sp>
        <p:nvSpPr>
          <p:cNvPr id="28" name="矩形 27"/>
          <p:cNvSpPr/>
          <p:nvPr>
            <p:custDataLst>
              <p:tags r:id="rId11"/>
            </p:custDataLst>
          </p:nvPr>
        </p:nvSpPr>
        <p:spPr>
          <a:xfrm>
            <a:off x="2339752" y="2938711"/>
            <a:ext cx="3264976"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流程配置</a:t>
            </a:r>
            <a:endParaRPr lang="en-US" sz="1200" kern="0" dirty="0">
              <a:solidFill>
                <a:srgbClr val="FFFFFF"/>
              </a:solidFill>
              <a:latin typeface="+mj-ea"/>
              <a:ea typeface="+mj-ea"/>
              <a:cs typeface="Arial" panose="020B0604020202020204" pitchFamily="34" charset="0"/>
            </a:endParaRPr>
          </a:p>
        </p:txBody>
      </p:sp>
      <p:sp>
        <p:nvSpPr>
          <p:cNvPr id="29" name="矩形 28"/>
          <p:cNvSpPr/>
          <p:nvPr>
            <p:custDataLst>
              <p:tags r:id="rId12"/>
            </p:custDataLst>
          </p:nvPr>
        </p:nvSpPr>
        <p:spPr>
          <a:xfrm>
            <a:off x="2339752" y="3481636"/>
            <a:ext cx="3547425" cy="325041"/>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流程管理</a:t>
            </a:r>
            <a:endParaRPr lang="en-US" sz="1200" kern="0" dirty="0">
              <a:solidFill>
                <a:srgbClr val="FFFFFF"/>
              </a:solidFill>
              <a:latin typeface="+mj-ea"/>
              <a:ea typeface="+mj-ea"/>
              <a:cs typeface="Arial" panose="020B0604020202020204" pitchFamily="34" charset="0"/>
            </a:endParaRPr>
          </a:p>
        </p:txBody>
      </p:sp>
      <p:sp>
        <p:nvSpPr>
          <p:cNvPr id="30" name="TextBox 36"/>
          <p:cNvSpPr txBox="1"/>
          <p:nvPr>
            <p:custDataLst>
              <p:tags r:id="rId13"/>
            </p:custDataLst>
          </p:nvPr>
        </p:nvSpPr>
        <p:spPr>
          <a:xfrm>
            <a:off x="1798017" y="3951777"/>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5</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31" name="矩形 30"/>
          <p:cNvSpPr/>
          <p:nvPr>
            <p:custDataLst>
              <p:tags r:id="rId14"/>
            </p:custDataLst>
          </p:nvPr>
        </p:nvSpPr>
        <p:spPr>
          <a:xfrm>
            <a:off x="2339752" y="4029323"/>
            <a:ext cx="3816424" cy="325041"/>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工作流参数设置</a:t>
            </a:r>
            <a:endParaRPr lang="en-US" sz="1200" kern="0" dirty="0">
              <a:solidFill>
                <a:srgbClr val="FFFFFF"/>
              </a:solidFill>
              <a:latin typeface="+mj-ea"/>
              <a:ea typeface="+mj-ea"/>
              <a:cs typeface="Arial" panose="020B0604020202020204" pitchFamily="34" charset="0"/>
            </a:endParaRPr>
          </a:p>
        </p:txBody>
      </p:sp>
    </p:spTree>
    <p:custDataLst>
      <p:tags r:id="rId1"/>
    </p:custDataLst>
    <p:extLst>
      <p:ext uri="{BB962C8B-B14F-4D97-AF65-F5344CB8AC3E}">
        <p14:creationId xmlns="" xmlns:p14="http://schemas.microsoft.com/office/powerpoint/2010/main" val="15356447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3395" y="51470"/>
            <a:ext cx="8403269" cy="525528"/>
          </a:xfrm>
        </p:spPr>
        <p:txBody>
          <a:bodyPr>
            <a:normAutofit/>
          </a:bodyPr>
          <a:lstStyle/>
          <a:p>
            <a:r>
              <a:rPr lang="zh-CN" altLang="en-US" dirty="0" smtClean="0"/>
              <a:t>审批流设计</a:t>
            </a:r>
            <a:r>
              <a:rPr lang="en-US" altLang="zh-CN" dirty="0" smtClean="0"/>
              <a:t>-</a:t>
            </a:r>
            <a:r>
              <a:rPr lang="zh-CN" altLang="en-US" dirty="0" smtClean="0"/>
              <a:t>人工服务</a:t>
            </a:r>
            <a:endParaRPr lang="zh-CN" altLang="en-US" dirty="0"/>
          </a:p>
        </p:txBody>
      </p:sp>
      <p:sp>
        <p:nvSpPr>
          <p:cNvPr id="4" name="内容占位符 3"/>
          <p:cNvSpPr>
            <a:spLocks noGrp="1"/>
          </p:cNvSpPr>
          <p:nvPr>
            <p:ph idx="4294967295"/>
          </p:nvPr>
        </p:nvSpPr>
        <p:spPr>
          <a:xfrm>
            <a:off x="251520" y="782829"/>
            <a:ext cx="2951287" cy="3852862"/>
          </a:xfrm>
        </p:spPr>
        <p:txBody>
          <a:bodyPr>
            <a:normAutofit/>
          </a:bodyPr>
          <a:lstStyle/>
          <a:p>
            <a:pPr marL="285750" indent="-285750">
              <a:lnSpc>
                <a:spcPct val="120000"/>
              </a:lnSpc>
              <a:buFont typeface="Wingdings" pitchFamily="2" charset="2"/>
              <a:buChar char="Ø"/>
              <a:defRPr/>
            </a:pPr>
            <a:r>
              <a:rPr lang="zh-CN" altLang="en-US" sz="1600" dirty="0"/>
              <a:t>人工服务节点是人工动作，此节点会产生待办任务</a:t>
            </a:r>
          </a:p>
          <a:p>
            <a:pPr marL="285750" indent="-285750">
              <a:lnSpc>
                <a:spcPct val="120000"/>
              </a:lnSpc>
              <a:buFont typeface="Wingdings" pitchFamily="2" charset="2"/>
              <a:buChar char="Ø"/>
              <a:defRPr/>
            </a:pPr>
            <a:r>
              <a:rPr lang="zh-CN" altLang="en-US" sz="1600" dirty="0"/>
              <a:t>人工服务节点可以调用流程入口单据的通用表单操作</a:t>
            </a:r>
          </a:p>
          <a:p>
            <a:pPr marL="285750" indent="-285750">
              <a:lnSpc>
                <a:spcPct val="120000"/>
              </a:lnSpc>
              <a:buFont typeface="Wingdings" pitchFamily="2" charset="2"/>
              <a:buChar char="Ø"/>
              <a:defRPr/>
            </a:pPr>
            <a:r>
              <a:rPr lang="zh-CN" altLang="en-US" sz="1600" dirty="0"/>
              <a:t>人工服务节点产生的任务支持转发、传阅、批量处理等审批节点允许的选项</a:t>
            </a:r>
          </a:p>
          <a:p>
            <a:pPr marL="285750" indent="-285750">
              <a:lnSpc>
                <a:spcPct val="120000"/>
              </a:lnSpc>
              <a:buFont typeface="Wingdings" pitchFamily="2" charset="2"/>
              <a:buChar char="Ø"/>
              <a:defRPr/>
            </a:pPr>
            <a:r>
              <a:rPr lang="zh-CN" altLang="en-US" sz="1600" dirty="0"/>
              <a:t>人工服务节点同样支持超时通知处理，支持邮件、短信</a:t>
            </a:r>
            <a:endParaRPr lang="zh-CN" altLang="en-US" sz="1700" dirty="0"/>
          </a:p>
          <a:p>
            <a:endParaRPr lang="en-US" altLang="zh-CN" dirty="0" smtClean="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1126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752133" y="915566"/>
            <a:ext cx="4802287" cy="34477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3743" y="687922"/>
            <a:ext cx="5274979" cy="36754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56259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ppt_x"/>
                                          </p:val>
                                        </p:tav>
                                        <p:tav tm="100000">
                                          <p:val>
                                            <p:strVal val="#ppt_x"/>
                                          </p:val>
                                        </p:tav>
                                      </p:tavLst>
                                    </p:anim>
                                    <p:anim calcmode="lin" valueType="num">
                                      <p:cBhvr additive="base">
                                        <p:cTn id="8"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9512" y="51470"/>
            <a:ext cx="8403269" cy="525528"/>
          </a:xfrm>
        </p:spPr>
        <p:txBody>
          <a:bodyPr>
            <a:normAutofit/>
          </a:bodyPr>
          <a:lstStyle/>
          <a:p>
            <a:r>
              <a:rPr lang="zh-CN" altLang="en-US" dirty="0" smtClean="0"/>
              <a:t>审批流设计</a:t>
            </a:r>
            <a:r>
              <a:rPr lang="en-US" altLang="zh-CN" dirty="0" smtClean="0"/>
              <a:t>-</a:t>
            </a:r>
            <a:r>
              <a:rPr lang="zh-CN" altLang="en-US" dirty="0"/>
              <a:t>自动</a:t>
            </a:r>
            <a:r>
              <a:rPr lang="zh-CN" altLang="en-US" dirty="0" smtClean="0"/>
              <a:t>服务</a:t>
            </a:r>
            <a:endParaRPr lang="zh-CN" altLang="en-US" dirty="0"/>
          </a:p>
        </p:txBody>
      </p:sp>
      <p:sp>
        <p:nvSpPr>
          <p:cNvPr id="4" name="内容占位符 3"/>
          <p:cNvSpPr>
            <a:spLocks noGrp="1"/>
          </p:cNvSpPr>
          <p:nvPr>
            <p:ph idx="4294967295"/>
          </p:nvPr>
        </p:nvSpPr>
        <p:spPr>
          <a:xfrm>
            <a:off x="251520" y="699542"/>
            <a:ext cx="3024336" cy="3852862"/>
          </a:xfrm>
        </p:spPr>
        <p:txBody>
          <a:bodyPr>
            <a:normAutofit/>
          </a:bodyPr>
          <a:lstStyle/>
          <a:p>
            <a:pPr marL="285750" indent="-285750">
              <a:lnSpc>
                <a:spcPct val="120000"/>
              </a:lnSpc>
              <a:buFont typeface="Wingdings" pitchFamily="2" charset="2"/>
              <a:buChar char="Ø"/>
              <a:defRPr/>
            </a:pPr>
            <a:r>
              <a:rPr lang="zh-CN" altLang="en-US" sz="1600" dirty="0"/>
              <a:t>自动服务节点是自动动作，此节点不会产生待办任务</a:t>
            </a:r>
          </a:p>
          <a:p>
            <a:pPr marL="285750" indent="-285750">
              <a:lnSpc>
                <a:spcPct val="120000"/>
              </a:lnSpc>
              <a:buFont typeface="Wingdings" pitchFamily="2" charset="2"/>
              <a:buChar char="Ø"/>
              <a:defRPr/>
            </a:pPr>
            <a:r>
              <a:rPr lang="zh-CN" altLang="en-US" sz="1600" dirty="0"/>
              <a:t>自动服务节点可以调用流程入口单据的通用表单操作，所调用操作自动执行</a:t>
            </a:r>
          </a:p>
          <a:p>
            <a:pPr marL="285750" indent="-285750">
              <a:buFont typeface="Wingdings" pitchFamily="2" charset="2"/>
              <a:buChar char="Ø"/>
            </a:pPr>
            <a:r>
              <a:rPr lang="zh-CN" altLang="en-US" sz="1600" dirty="0"/>
              <a:t>如</a:t>
            </a:r>
            <a:r>
              <a:rPr lang="zh-CN" altLang="en-US" sz="1600" dirty="0" smtClean="0"/>
              <a:t>图：自动审核</a:t>
            </a:r>
            <a:endParaRPr lang="en-US" altLang="zh-CN" sz="1600" dirty="0" smtClean="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1229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601611" y="699542"/>
            <a:ext cx="5372100" cy="38884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4399991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504" y="95878"/>
            <a:ext cx="8403269" cy="525528"/>
          </a:xfrm>
        </p:spPr>
        <p:txBody>
          <a:bodyPr>
            <a:normAutofit/>
          </a:bodyPr>
          <a:lstStyle/>
          <a:p>
            <a:r>
              <a:rPr lang="zh-CN" altLang="en-US" dirty="0" smtClean="0"/>
              <a:t>审批流设计</a:t>
            </a:r>
            <a:r>
              <a:rPr lang="en-US" altLang="zh-CN" dirty="0" smtClean="0"/>
              <a:t>-</a:t>
            </a:r>
            <a:r>
              <a:rPr lang="zh-CN" altLang="en-US" dirty="0"/>
              <a:t>连线</a:t>
            </a:r>
          </a:p>
        </p:txBody>
      </p:sp>
      <p:sp>
        <p:nvSpPr>
          <p:cNvPr id="4" name="内容占位符 3"/>
          <p:cNvSpPr>
            <a:spLocks noGrp="1"/>
          </p:cNvSpPr>
          <p:nvPr>
            <p:ph idx="4294967295"/>
          </p:nvPr>
        </p:nvSpPr>
        <p:spPr>
          <a:xfrm>
            <a:off x="323528" y="708158"/>
            <a:ext cx="2952750" cy="3852862"/>
          </a:xfrm>
        </p:spPr>
        <p:txBody>
          <a:bodyPr>
            <a:normAutofit/>
          </a:bodyPr>
          <a:lstStyle/>
          <a:p>
            <a:pPr marL="285750" indent="-285750">
              <a:lnSpc>
                <a:spcPct val="120000"/>
              </a:lnSpc>
              <a:buFont typeface="Wingdings" pitchFamily="2" charset="2"/>
              <a:buChar char="Ø"/>
              <a:defRPr/>
            </a:pPr>
            <a:r>
              <a:rPr lang="zh-CN" altLang="en-US" sz="1600" dirty="0"/>
              <a:t>连接线将不同节点连接起来</a:t>
            </a:r>
          </a:p>
          <a:p>
            <a:pPr marL="285750" indent="-285750">
              <a:lnSpc>
                <a:spcPct val="120000"/>
              </a:lnSpc>
              <a:buFont typeface="Wingdings" pitchFamily="2" charset="2"/>
              <a:buChar char="Ø"/>
              <a:defRPr/>
            </a:pPr>
            <a:r>
              <a:rPr lang="zh-CN" altLang="en-US" sz="1600" dirty="0"/>
              <a:t>连接线上支持设置流转条件</a:t>
            </a:r>
          </a:p>
          <a:p>
            <a:pPr marL="285750" indent="-285750">
              <a:lnSpc>
                <a:spcPct val="120000"/>
              </a:lnSpc>
              <a:buFont typeface="Wingdings" pitchFamily="2" charset="2"/>
              <a:buChar char="Ø"/>
              <a:defRPr/>
            </a:pPr>
            <a:r>
              <a:rPr lang="zh-CN" altLang="en-US" sz="1600" dirty="0"/>
              <a:t>流转条件可引用单据头字段、流程信息、流程变量设置</a:t>
            </a:r>
            <a:r>
              <a:rPr lang="zh-CN" altLang="en-US" sz="1600" dirty="0" smtClean="0"/>
              <a:t>条件</a:t>
            </a:r>
            <a:endParaRPr lang="en-US" altLang="zh-CN" sz="1600" dirty="0" smtClean="0"/>
          </a:p>
          <a:p>
            <a:pPr marL="285750" indent="-285750">
              <a:lnSpc>
                <a:spcPct val="120000"/>
              </a:lnSpc>
              <a:buFont typeface="Wingdings" pitchFamily="2" charset="2"/>
              <a:buChar char="Ø"/>
              <a:defRPr/>
            </a:pPr>
            <a:r>
              <a:rPr lang="zh-CN" altLang="en-US" sz="1600" dirty="0" smtClean="0"/>
              <a:t>支持二开自定义流程条件</a:t>
            </a:r>
            <a:endParaRPr lang="zh-CN" altLang="en-US" sz="1600" dirty="0"/>
          </a:p>
          <a:p>
            <a:pPr marL="285750" indent="-285750">
              <a:lnSpc>
                <a:spcPct val="120000"/>
              </a:lnSpc>
              <a:buFont typeface="Wingdings" pitchFamily="2" charset="2"/>
              <a:buChar char="Ø"/>
              <a:defRPr/>
            </a:pPr>
            <a:r>
              <a:rPr lang="en-US" altLang="zh-CN" sz="1600" dirty="0"/>
              <a:t>【</a:t>
            </a:r>
            <a:r>
              <a:rPr lang="zh-CN" altLang="en-US" sz="1600" dirty="0"/>
              <a:t>支持隐藏</a:t>
            </a:r>
            <a:r>
              <a:rPr lang="en-US" altLang="zh-CN" sz="1600" dirty="0"/>
              <a:t>】</a:t>
            </a:r>
            <a:r>
              <a:rPr lang="zh-CN" altLang="en-US" sz="1600" dirty="0"/>
              <a:t>选项：可以与流程属性隐藏连线共同控制连线是否显示，以简化流程图的展示</a:t>
            </a:r>
          </a:p>
          <a:p>
            <a:pPr marL="285750" indent="-285750">
              <a:buFont typeface="Wingdings" pitchFamily="2" charset="2"/>
              <a:buChar char="Ø"/>
            </a:pPr>
            <a:endParaRPr lang="en-US" altLang="zh-CN" dirty="0" smtClean="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9"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95936" y="1021864"/>
            <a:ext cx="4909858" cy="34369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51920" y="800874"/>
            <a:ext cx="5038074" cy="36674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810107" y="669031"/>
            <a:ext cx="5223278" cy="39311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96152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fade">
                                      <p:cBhvr>
                                        <p:cTn id="12"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504" y="91090"/>
            <a:ext cx="8403269" cy="525528"/>
          </a:xfrm>
        </p:spPr>
        <p:txBody>
          <a:bodyPr>
            <a:normAutofit/>
          </a:bodyPr>
          <a:lstStyle/>
          <a:p>
            <a:r>
              <a:rPr lang="zh-CN" altLang="en-US" dirty="0" smtClean="0"/>
              <a:t>审批流设计</a:t>
            </a:r>
            <a:r>
              <a:rPr lang="en-US" altLang="zh-CN" dirty="0" smtClean="0"/>
              <a:t>-</a:t>
            </a:r>
            <a:r>
              <a:rPr lang="zh-CN" altLang="en-US" dirty="0" smtClean="0"/>
              <a:t>流程设置</a:t>
            </a:r>
            <a:endParaRPr lang="zh-CN" altLang="en-US" dirty="0"/>
          </a:p>
        </p:txBody>
      </p:sp>
      <p:sp>
        <p:nvSpPr>
          <p:cNvPr id="4" name="内容占位符 3"/>
          <p:cNvSpPr>
            <a:spLocks noGrp="1"/>
          </p:cNvSpPr>
          <p:nvPr>
            <p:ph idx="4294967295"/>
          </p:nvPr>
        </p:nvSpPr>
        <p:spPr>
          <a:xfrm>
            <a:off x="323528" y="627534"/>
            <a:ext cx="3528392" cy="4000145"/>
          </a:xfrm>
        </p:spPr>
        <p:txBody>
          <a:bodyPr>
            <a:normAutofit/>
          </a:bodyPr>
          <a:lstStyle/>
          <a:p>
            <a:pPr marL="285750" indent="-285750">
              <a:buFont typeface="Wingdings" pitchFamily="2" charset="2"/>
              <a:buChar char="Ø"/>
            </a:pPr>
            <a:r>
              <a:rPr lang="zh-CN" altLang="en-US" sz="1600" dirty="0" smtClean="0"/>
              <a:t>审批流设计界面双击鼠标弹出流程设置界面</a:t>
            </a:r>
            <a:endParaRPr lang="en-US" altLang="zh-CN" sz="1600" dirty="0" smtClean="0"/>
          </a:p>
          <a:p>
            <a:pPr marL="285750" indent="-285750">
              <a:buFont typeface="Wingdings" pitchFamily="2" charset="2"/>
              <a:buChar char="Ø"/>
            </a:pPr>
            <a:r>
              <a:rPr lang="zh-CN" altLang="en-US" sz="1600" dirty="0" smtClean="0"/>
              <a:t>修改流程名称</a:t>
            </a:r>
            <a:endParaRPr lang="en-US" altLang="zh-CN" sz="1600" dirty="0" smtClean="0"/>
          </a:p>
          <a:p>
            <a:pPr marL="285750" indent="-285750">
              <a:buFont typeface="Wingdings" pitchFamily="2" charset="2"/>
              <a:buChar char="Ø"/>
            </a:pPr>
            <a:r>
              <a:rPr lang="zh-CN" altLang="en-US" sz="1600" dirty="0" smtClean="0"/>
              <a:t>单据摘要：</a:t>
            </a:r>
            <a:r>
              <a:rPr lang="en-US" altLang="zh-CN" sz="1600" dirty="0" smtClean="0"/>
              <a:t>{</a:t>
            </a:r>
            <a:r>
              <a:rPr lang="zh-CN" altLang="en-US" sz="1600" dirty="0" smtClean="0"/>
              <a:t>取单据头上的信息，显示在待办任务列表中</a:t>
            </a:r>
            <a:endParaRPr lang="en-US" altLang="zh-CN" sz="1600" dirty="0" smtClean="0"/>
          </a:p>
          <a:p>
            <a:pPr marL="285750" indent="-285750">
              <a:buFont typeface="Wingdings" pitchFamily="2" charset="2"/>
              <a:buChar char="Ø"/>
            </a:pPr>
            <a:r>
              <a:rPr lang="zh-CN" altLang="en-US" sz="1600" dirty="0" smtClean="0"/>
              <a:t>自动执行选项</a:t>
            </a:r>
            <a:endParaRPr lang="en-US" altLang="zh-CN" sz="1600" dirty="0" smtClean="0"/>
          </a:p>
          <a:p>
            <a:pPr lvl="1"/>
            <a:r>
              <a:rPr lang="zh-CN" altLang="en-US" sz="1600" dirty="0" smtClean="0"/>
              <a:t>相邻节点参与人为同一人</a:t>
            </a:r>
            <a:endParaRPr lang="en-US" altLang="zh-CN" sz="1600" dirty="0" smtClean="0"/>
          </a:p>
          <a:p>
            <a:pPr lvl="1"/>
            <a:r>
              <a:rPr lang="zh-CN" altLang="en-US" sz="1600" dirty="0" smtClean="0"/>
              <a:t>开始节点和第一节点参与人为同一人</a:t>
            </a:r>
            <a:endParaRPr lang="en-US" altLang="zh-CN" sz="1600" dirty="0" smtClean="0"/>
          </a:p>
          <a:p>
            <a:pPr lvl="1"/>
            <a:r>
              <a:rPr lang="zh-CN" altLang="en-US" sz="1600" dirty="0" smtClean="0"/>
              <a:t>终审节点不支持自动审批</a:t>
            </a:r>
            <a:endParaRPr lang="en-US" altLang="zh-CN" sz="1600" dirty="0" smtClean="0"/>
          </a:p>
          <a:p>
            <a:endParaRPr lang="en-US" altLang="zh-CN" dirty="0" smtClean="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2355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124124" y="627534"/>
            <a:ext cx="4552332" cy="41474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1479918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504" y="123478"/>
            <a:ext cx="8403269" cy="525528"/>
          </a:xfrm>
        </p:spPr>
        <p:txBody>
          <a:bodyPr>
            <a:normAutofit/>
          </a:bodyPr>
          <a:lstStyle/>
          <a:p>
            <a:r>
              <a:rPr lang="zh-CN" altLang="en-US" dirty="0" smtClean="0"/>
              <a:t>审批流设计</a:t>
            </a:r>
            <a:r>
              <a:rPr lang="en-US" altLang="zh-CN" dirty="0" smtClean="0"/>
              <a:t>-</a:t>
            </a:r>
            <a:r>
              <a:rPr lang="zh-CN" altLang="en-US" dirty="0" smtClean="0"/>
              <a:t>课堂练习</a:t>
            </a:r>
            <a:endParaRPr lang="zh-CN" altLang="en-US" dirty="0"/>
          </a:p>
        </p:txBody>
      </p:sp>
      <p:sp>
        <p:nvSpPr>
          <p:cNvPr id="4" name="内容占位符 3"/>
          <p:cNvSpPr>
            <a:spLocks noGrp="1"/>
          </p:cNvSpPr>
          <p:nvPr>
            <p:ph idx="4294967295"/>
          </p:nvPr>
        </p:nvSpPr>
        <p:spPr>
          <a:xfrm>
            <a:off x="395536" y="741363"/>
            <a:ext cx="8424936" cy="3852862"/>
          </a:xfrm>
        </p:spPr>
        <p:txBody>
          <a:bodyPr>
            <a:normAutofit/>
          </a:bodyPr>
          <a:lstStyle/>
          <a:p>
            <a:r>
              <a:rPr lang="zh-CN" altLang="zh-CN" dirty="0"/>
              <a:t>采购</a:t>
            </a:r>
            <a:r>
              <a:rPr lang="zh-CN" altLang="zh-CN" dirty="0" smtClean="0"/>
              <a:t>订单</a:t>
            </a:r>
            <a:r>
              <a:rPr lang="zh-CN" altLang="en-US" dirty="0" smtClean="0"/>
              <a:t>需要经过</a:t>
            </a:r>
            <a:r>
              <a:rPr lang="zh-CN" altLang="zh-CN" dirty="0" smtClean="0"/>
              <a:t>三</a:t>
            </a:r>
            <a:r>
              <a:rPr lang="zh-CN" altLang="zh-CN" dirty="0"/>
              <a:t>级审批流程，审批通过后才能进入后续的业务</a:t>
            </a:r>
            <a:r>
              <a:rPr lang="zh-CN" altLang="zh-CN" dirty="0" smtClean="0"/>
              <a:t>处理</a:t>
            </a:r>
            <a:r>
              <a:rPr lang="zh-CN" altLang="en-US" dirty="0" smtClean="0"/>
              <a:t>；</a:t>
            </a:r>
            <a:endParaRPr lang="en-US" altLang="zh-CN" dirty="0" smtClean="0"/>
          </a:p>
          <a:p>
            <a:r>
              <a:rPr lang="zh-CN" altLang="zh-CN" dirty="0" smtClean="0"/>
              <a:t>当</a:t>
            </a:r>
            <a:r>
              <a:rPr lang="zh-CN" altLang="zh-CN" dirty="0"/>
              <a:t>采购订单的金额小于</a:t>
            </a:r>
            <a:r>
              <a:rPr lang="en-US" altLang="zh-CN" dirty="0"/>
              <a:t>5000</a:t>
            </a:r>
            <a:r>
              <a:rPr lang="zh-CN" altLang="zh-CN" dirty="0"/>
              <a:t>元时，二级审批节点可跳过，直接走三级节点；审批通过后，发消息给对应的流程</a:t>
            </a:r>
            <a:r>
              <a:rPr lang="zh-CN" altLang="zh-CN" dirty="0" smtClean="0"/>
              <a:t>发起人</a:t>
            </a:r>
            <a:r>
              <a:rPr lang="zh-CN" altLang="en-US" dirty="0" smtClean="0"/>
              <a:t>；</a:t>
            </a:r>
            <a:endParaRPr lang="en-US" altLang="zh-CN" dirty="0" smtClean="0"/>
          </a:p>
          <a:p>
            <a:r>
              <a:rPr lang="zh-CN" altLang="en-US" dirty="0" smtClean="0"/>
              <a:t>参与人使用用户</a:t>
            </a:r>
            <a:r>
              <a:rPr lang="en-US" altLang="zh-CN" dirty="0" smtClean="0"/>
              <a:t>demo</a:t>
            </a:r>
            <a:r>
              <a:rPr lang="zh-CN" altLang="en-US" dirty="0" smtClean="0"/>
              <a:t>；</a:t>
            </a:r>
            <a:endParaRPr lang="en-US" altLang="zh-CN" dirty="0" smtClean="0"/>
          </a:p>
          <a:p>
            <a:pPr marL="457200" lvl="1" indent="0">
              <a:buNone/>
            </a:pPr>
            <a:endParaRPr lang="en-US" altLang="zh-CN" dirty="0" smtClean="0"/>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spTree>
    <p:extLst>
      <p:ext uri="{BB962C8B-B14F-4D97-AF65-F5344CB8AC3E}">
        <p14:creationId xmlns="" xmlns:p14="http://schemas.microsoft.com/office/powerpoint/2010/main" val="37970924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699792" y="2166058"/>
            <a:ext cx="1368972" cy="896541"/>
            <a:chOff x="2554956" y="2124074"/>
            <a:chExt cx="1368972" cy="896541"/>
          </a:xfrm>
        </p:grpSpPr>
        <p:sp>
          <p:nvSpPr>
            <p:cNvPr id="2" name="圆角矩形 1"/>
            <p:cNvSpPr/>
            <p:nvPr/>
          </p:nvSpPr>
          <p:spPr>
            <a:xfrm>
              <a:off x="2554956" y="2124074"/>
              <a:ext cx="896541" cy="896541"/>
            </a:xfrm>
            <a:prstGeom prst="roundRect">
              <a:avLst>
                <a:gd name="adj" fmla="val 13188"/>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p>
          </p:txBody>
        </p:sp>
        <p:sp>
          <p:nvSpPr>
            <p:cNvPr id="8" name="矩形 7"/>
            <p:cNvSpPr/>
            <p:nvPr/>
          </p:nvSpPr>
          <p:spPr>
            <a:xfrm>
              <a:off x="3203848" y="2283718"/>
              <a:ext cx="720080"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p>
          </p:txBody>
        </p:sp>
      </p:grpSp>
      <p:sp>
        <p:nvSpPr>
          <p:cNvPr id="3077" name="文本框 3"/>
          <p:cNvSpPr txBox="1">
            <a:spLocks noChangeArrowheads="1"/>
          </p:cNvSpPr>
          <p:nvPr>
            <p:custDataLst>
              <p:tags r:id="rId2"/>
            </p:custDataLst>
          </p:nvPr>
        </p:nvSpPr>
        <p:spPr bwMode="auto">
          <a:xfrm>
            <a:off x="3059832" y="2139702"/>
            <a:ext cx="4405311" cy="9517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en-US" altLang="zh-CN" sz="2400" b="1" spc="300" dirty="0" smtClean="0">
                <a:solidFill>
                  <a:schemeClr val="tx1">
                    <a:lumMod val="85000"/>
                    <a:lumOff val="15000"/>
                  </a:schemeClr>
                </a:solidFill>
                <a:latin typeface="Impact" panose="020B0806030902050204" pitchFamily="34" charset="0"/>
                <a:ea typeface="微软雅黑" panose="020B0503020204020204" pitchFamily="34" charset="-122"/>
              </a:rPr>
              <a:t>PART2</a:t>
            </a:r>
            <a:r>
              <a:rPr lang="zh-CN" altLang="en-US" sz="2400" b="1" spc="300" dirty="0" smtClean="0">
                <a:solidFill>
                  <a:schemeClr val="tx1">
                    <a:lumMod val="85000"/>
                    <a:lumOff val="15000"/>
                  </a:schemeClr>
                </a:solidFill>
                <a:ea typeface="微软雅黑" panose="020B0503020204020204" pitchFamily="34" charset="-122"/>
              </a:rPr>
              <a:t>：工作流设计</a:t>
            </a:r>
            <a:endParaRPr lang="zh-CN" altLang="en-US" sz="2400" b="1" spc="300" dirty="0">
              <a:solidFill>
                <a:schemeClr val="tx1">
                  <a:lumMod val="85000"/>
                  <a:lumOff val="15000"/>
                </a:schemeClr>
              </a:solidFill>
              <a:ea typeface="微软雅黑" panose="020B0503020204020204" pitchFamily="34" charset="-122"/>
            </a:endParaRPr>
          </a:p>
        </p:txBody>
      </p:sp>
      <p:cxnSp>
        <p:nvCxnSpPr>
          <p:cNvPr id="7" name="直接连接符 6"/>
          <p:cNvCxnSpPr/>
          <p:nvPr>
            <p:custDataLst>
              <p:tags r:id="rId3"/>
            </p:custDataLst>
          </p:nvPr>
        </p:nvCxnSpPr>
        <p:spPr>
          <a:xfrm>
            <a:off x="3059832" y="2829238"/>
            <a:ext cx="25646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 xmlns:p14="http://schemas.microsoft.com/office/powerpoint/2010/main" val="31638538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工作</a:t>
            </a:r>
            <a:r>
              <a:rPr lang="zh-CN" altLang="en-US" dirty="0" smtClean="0"/>
              <a:t>流设计器</a:t>
            </a:r>
            <a:r>
              <a:rPr lang="en-US" altLang="zh-CN" dirty="0" smtClean="0"/>
              <a:t>-</a:t>
            </a:r>
            <a:r>
              <a:rPr lang="zh-CN" altLang="en-US" dirty="0" smtClean="0"/>
              <a:t>流程构造</a:t>
            </a:r>
            <a:endParaRPr lang="zh-CN" altLang="en-US" dirty="0"/>
          </a:p>
        </p:txBody>
      </p:sp>
      <p:sp>
        <p:nvSpPr>
          <p:cNvPr id="4" name="内容占位符 3"/>
          <p:cNvSpPr>
            <a:spLocks noGrp="1"/>
          </p:cNvSpPr>
          <p:nvPr>
            <p:ph idx="4294967295"/>
          </p:nvPr>
        </p:nvSpPr>
        <p:spPr>
          <a:xfrm>
            <a:off x="323528" y="687470"/>
            <a:ext cx="3240360" cy="3852862"/>
          </a:xfrm>
        </p:spPr>
        <p:txBody>
          <a:bodyPr>
            <a:normAutofit fontScale="92500"/>
          </a:bodyPr>
          <a:lstStyle/>
          <a:p>
            <a:pPr marL="285750" indent="-285750">
              <a:lnSpc>
                <a:spcPct val="120000"/>
              </a:lnSpc>
              <a:buFont typeface="Wingdings" pitchFamily="2" charset="2"/>
              <a:buChar char="Ø"/>
              <a:defRPr/>
            </a:pPr>
            <a:r>
              <a:rPr lang="zh-CN" altLang="en-US" dirty="0"/>
              <a:t>只有开始节点没有结束节点，引擎判断流程是否完成</a:t>
            </a:r>
          </a:p>
          <a:p>
            <a:pPr marL="285750" indent="-285750">
              <a:lnSpc>
                <a:spcPct val="120000"/>
              </a:lnSpc>
              <a:buFont typeface="Wingdings" pitchFamily="2" charset="2"/>
              <a:buChar char="Ø"/>
              <a:defRPr/>
            </a:pPr>
            <a:r>
              <a:rPr lang="zh-CN" altLang="en-US" dirty="0"/>
              <a:t>流程</a:t>
            </a:r>
            <a:r>
              <a:rPr lang="en-US" altLang="zh-CN" dirty="0"/>
              <a:t>_</a:t>
            </a:r>
            <a:r>
              <a:rPr lang="zh-CN" altLang="en-US" dirty="0"/>
              <a:t>节点</a:t>
            </a:r>
            <a:r>
              <a:rPr lang="en-US" altLang="zh-CN" dirty="0"/>
              <a:t>_</a:t>
            </a:r>
            <a:r>
              <a:rPr lang="zh-CN" altLang="en-US" dirty="0" smtClean="0"/>
              <a:t>动作</a:t>
            </a:r>
            <a:endParaRPr lang="zh-CN" altLang="en-US" dirty="0"/>
          </a:p>
          <a:p>
            <a:pPr marL="285750" indent="-285750">
              <a:lnSpc>
                <a:spcPct val="120000"/>
              </a:lnSpc>
              <a:buFont typeface="Wingdings" pitchFamily="2" charset="2"/>
              <a:buChar char="Ø"/>
              <a:defRPr/>
            </a:pPr>
            <a:r>
              <a:rPr lang="zh-CN" altLang="en-US" dirty="0"/>
              <a:t>通过拖拽方式在流程中添加节点，节点中添加动作，再用连线连接不同节点</a:t>
            </a:r>
          </a:p>
          <a:p>
            <a:pPr marL="285750" indent="-285750">
              <a:lnSpc>
                <a:spcPct val="120000"/>
              </a:lnSpc>
              <a:buFont typeface="Wingdings" pitchFamily="2" charset="2"/>
              <a:buChar char="Ø"/>
              <a:defRPr/>
            </a:pPr>
            <a:r>
              <a:rPr lang="zh-CN" altLang="en-US" dirty="0"/>
              <a:t>节点中可以添加多个动作，但是只能有一个人工动作</a:t>
            </a:r>
          </a:p>
          <a:p>
            <a:pPr marL="285750" indent="-285750">
              <a:lnSpc>
                <a:spcPct val="120000"/>
              </a:lnSpc>
              <a:buFont typeface="Wingdings" pitchFamily="2" charset="2"/>
              <a:buChar char="Ø"/>
              <a:defRPr/>
            </a:pPr>
            <a:r>
              <a:rPr lang="zh-CN" altLang="en-US" dirty="0"/>
              <a:t>流程</a:t>
            </a:r>
            <a:r>
              <a:rPr lang="zh-CN" altLang="en-US" dirty="0" smtClean="0"/>
              <a:t>驳回到开始节点需要驳回</a:t>
            </a:r>
            <a:r>
              <a:rPr lang="zh-CN" altLang="en-US" dirty="0"/>
              <a:t>连线</a:t>
            </a:r>
          </a:p>
          <a:p>
            <a:pPr marL="285750" indent="-285750">
              <a:lnSpc>
                <a:spcPct val="120000"/>
              </a:lnSpc>
              <a:buFont typeface="Wingdings" pitchFamily="2" charset="2"/>
              <a:buChar char="Ø"/>
              <a:defRPr/>
            </a:pPr>
            <a:r>
              <a:rPr lang="zh-CN" altLang="en-US" dirty="0"/>
              <a:t>以审批项作为连线的流转条件</a:t>
            </a:r>
          </a:p>
          <a:p>
            <a:pPr marL="285750" indent="-285750">
              <a:lnSpc>
                <a:spcPct val="120000"/>
              </a:lnSpc>
              <a:buFont typeface="Wingdings" pitchFamily="2" charset="2"/>
              <a:buChar char="Ø"/>
              <a:defRPr/>
            </a:pPr>
            <a:r>
              <a:rPr lang="zh-CN" altLang="en-US" dirty="0"/>
              <a:t>通过配置流程属性、节点属性、动作属性，满足各种业务场景的需求</a:t>
            </a:r>
          </a:p>
          <a:p>
            <a:endParaRPr lang="en-US" altLang="zh-CN" dirty="0" smtClean="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2457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708735" y="687470"/>
            <a:ext cx="5255753" cy="41165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8417895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9512" y="106500"/>
            <a:ext cx="8403269" cy="525528"/>
          </a:xfrm>
        </p:spPr>
        <p:txBody>
          <a:bodyPr>
            <a:normAutofit/>
          </a:bodyPr>
          <a:lstStyle/>
          <a:p>
            <a:r>
              <a:rPr lang="zh-CN" altLang="en-US" dirty="0"/>
              <a:t>工作</a:t>
            </a:r>
            <a:r>
              <a:rPr lang="zh-CN" altLang="en-US" dirty="0" smtClean="0"/>
              <a:t>流设计器</a:t>
            </a:r>
            <a:r>
              <a:rPr lang="en-US" altLang="zh-CN" dirty="0" smtClean="0"/>
              <a:t>-</a:t>
            </a:r>
            <a:r>
              <a:rPr lang="zh-CN" altLang="en-US" dirty="0" smtClean="0"/>
              <a:t>节点、动作</a:t>
            </a:r>
            <a:endParaRPr lang="zh-CN" altLang="en-US" dirty="0"/>
          </a:p>
        </p:txBody>
      </p:sp>
      <p:sp>
        <p:nvSpPr>
          <p:cNvPr id="4" name="内容占位符 3"/>
          <p:cNvSpPr>
            <a:spLocks noGrp="1"/>
          </p:cNvSpPr>
          <p:nvPr>
            <p:ph idx="4294967295"/>
          </p:nvPr>
        </p:nvSpPr>
        <p:spPr>
          <a:xfrm>
            <a:off x="231796" y="746395"/>
            <a:ext cx="3311525" cy="3852862"/>
          </a:xfrm>
        </p:spPr>
        <p:txBody>
          <a:bodyPr>
            <a:normAutofit/>
          </a:bodyPr>
          <a:lstStyle/>
          <a:p>
            <a:pPr marL="285750" indent="-285750">
              <a:lnSpc>
                <a:spcPct val="120000"/>
              </a:lnSpc>
              <a:buFont typeface="Wingdings" pitchFamily="2" charset="2"/>
              <a:buChar char="Ø"/>
              <a:defRPr/>
            </a:pPr>
            <a:r>
              <a:rPr lang="zh-CN" altLang="en-US" sz="1600" dirty="0" smtClean="0"/>
              <a:t>工作流节点设置和动作设置分开</a:t>
            </a:r>
            <a:endParaRPr lang="en-US" altLang="zh-CN" sz="1600" dirty="0" smtClean="0"/>
          </a:p>
          <a:p>
            <a:pPr marL="285750" indent="-285750">
              <a:lnSpc>
                <a:spcPct val="120000"/>
              </a:lnSpc>
              <a:buFont typeface="Wingdings" pitchFamily="2" charset="2"/>
              <a:buChar char="Ø"/>
              <a:defRPr/>
            </a:pPr>
            <a:r>
              <a:rPr lang="zh-CN" altLang="en-US" sz="1600" dirty="0" smtClean="0"/>
              <a:t>新增节点后再添加动作</a:t>
            </a:r>
            <a:endParaRPr lang="en-US" altLang="zh-CN" sz="1600" dirty="0" smtClean="0"/>
          </a:p>
          <a:p>
            <a:pPr marL="285750" indent="-285750">
              <a:lnSpc>
                <a:spcPct val="120000"/>
              </a:lnSpc>
              <a:buFont typeface="Wingdings" pitchFamily="2" charset="2"/>
              <a:buChar char="Ø"/>
              <a:defRPr/>
            </a:pPr>
            <a:r>
              <a:rPr lang="zh-CN" altLang="en-US" sz="1600" dirty="0" smtClean="0"/>
              <a:t>双击节点配置节点信息</a:t>
            </a:r>
            <a:endParaRPr lang="en-US" altLang="zh-CN" sz="1600" dirty="0" smtClean="0"/>
          </a:p>
          <a:p>
            <a:pPr lvl="1">
              <a:lnSpc>
                <a:spcPct val="120000"/>
              </a:lnSpc>
              <a:buClr>
                <a:srgbClr val="FF9900"/>
              </a:buClr>
              <a:defRPr/>
            </a:pPr>
            <a:r>
              <a:rPr lang="zh-CN" altLang="en-US" sz="1600" dirty="0" smtClean="0"/>
              <a:t>节点名称</a:t>
            </a:r>
            <a:endParaRPr lang="en-US" altLang="zh-CN" sz="1600" dirty="0" smtClean="0"/>
          </a:p>
          <a:p>
            <a:pPr lvl="1">
              <a:lnSpc>
                <a:spcPct val="120000"/>
              </a:lnSpc>
              <a:buClr>
                <a:srgbClr val="FF9900"/>
              </a:buClr>
              <a:defRPr/>
            </a:pPr>
            <a:r>
              <a:rPr lang="zh-CN" altLang="en-US" sz="1600" dirty="0"/>
              <a:t>前</a:t>
            </a:r>
            <a:r>
              <a:rPr lang="zh-CN" altLang="en-US" sz="1600" dirty="0" smtClean="0"/>
              <a:t>置、后置条件</a:t>
            </a:r>
            <a:endParaRPr lang="en-US" altLang="zh-CN" sz="1600" dirty="0" smtClean="0"/>
          </a:p>
          <a:p>
            <a:pPr lvl="1">
              <a:lnSpc>
                <a:spcPct val="120000"/>
              </a:lnSpc>
              <a:buClr>
                <a:srgbClr val="FF9900"/>
              </a:buClr>
              <a:defRPr/>
            </a:pPr>
            <a:r>
              <a:rPr lang="zh-CN" altLang="en-US" sz="1600" dirty="0" smtClean="0"/>
              <a:t>出入模式</a:t>
            </a:r>
            <a:endParaRPr lang="en-US" altLang="zh-CN" sz="1600" dirty="0" smtClean="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2560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72640" y="664396"/>
            <a:ext cx="5430041" cy="39235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647026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504" y="123478"/>
            <a:ext cx="8403269" cy="525528"/>
          </a:xfrm>
        </p:spPr>
        <p:txBody>
          <a:bodyPr>
            <a:normAutofit/>
          </a:bodyPr>
          <a:lstStyle/>
          <a:p>
            <a:r>
              <a:rPr lang="zh-CN" altLang="en-US" dirty="0"/>
              <a:t>工作</a:t>
            </a:r>
            <a:r>
              <a:rPr lang="zh-CN" altLang="en-US" dirty="0" smtClean="0"/>
              <a:t>流设计器</a:t>
            </a:r>
            <a:r>
              <a:rPr lang="en-US" altLang="zh-CN" dirty="0" smtClean="0"/>
              <a:t>-</a:t>
            </a:r>
            <a:r>
              <a:rPr lang="zh-CN" altLang="en-US" dirty="0" smtClean="0"/>
              <a:t>动作设置</a:t>
            </a:r>
            <a:endParaRPr lang="zh-CN" altLang="en-US" dirty="0"/>
          </a:p>
        </p:txBody>
      </p:sp>
      <p:sp>
        <p:nvSpPr>
          <p:cNvPr id="4" name="内容占位符 3"/>
          <p:cNvSpPr>
            <a:spLocks noGrp="1"/>
          </p:cNvSpPr>
          <p:nvPr>
            <p:ph idx="4294967295"/>
          </p:nvPr>
        </p:nvSpPr>
        <p:spPr>
          <a:xfrm>
            <a:off x="179512" y="753331"/>
            <a:ext cx="3024336" cy="3852862"/>
          </a:xfrm>
        </p:spPr>
        <p:txBody>
          <a:bodyPr>
            <a:normAutofit/>
          </a:bodyPr>
          <a:lstStyle/>
          <a:p>
            <a:pPr marL="285750" indent="-285750">
              <a:lnSpc>
                <a:spcPct val="120000"/>
              </a:lnSpc>
              <a:buFont typeface="Wingdings" pitchFamily="2" charset="2"/>
              <a:buChar char="Ø"/>
              <a:defRPr/>
            </a:pPr>
            <a:r>
              <a:rPr lang="zh-CN" altLang="en-US" sz="1600" dirty="0" smtClean="0"/>
              <a:t>设置动作的名称</a:t>
            </a:r>
            <a:endParaRPr lang="en-US" altLang="zh-CN" sz="1600" dirty="0" smtClean="0"/>
          </a:p>
          <a:p>
            <a:pPr marL="285750" indent="-285750">
              <a:lnSpc>
                <a:spcPct val="120000"/>
              </a:lnSpc>
              <a:buFont typeface="Wingdings" pitchFamily="2" charset="2"/>
              <a:buChar char="Ø"/>
              <a:defRPr/>
            </a:pPr>
            <a:r>
              <a:rPr lang="zh-CN" altLang="en-US" sz="1600" dirty="0" smtClean="0"/>
              <a:t>待办任务的标题、内容</a:t>
            </a:r>
            <a:endParaRPr lang="en-US" altLang="zh-CN" sz="1600" dirty="0" smtClean="0"/>
          </a:p>
          <a:p>
            <a:pPr marL="285750" indent="-285750">
              <a:lnSpc>
                <a:spcPct val="120000"/>
              </a:lnSpc>
              <a:buFont typeface="Wingdings" pitchFamily="2" charset="2"/>
              <a:buChar char="Ø"/>
              <a:defRPr/>
            </a:pPr>
            <a:r>
              <a:rPr lang="zh-CN" altLang="en-US" sz="1600" dirty="0" smtClean="0"/>
              <a:t>参与人设置</a:t>
            </a:r>
            <a:endParaRPr lang="en-US" altLang="zh-CN" sz="1600" dirty="0" smtClean="0"/>
          </a:p>
          <a:p>
            <a:pPr marL="285750" indent="-285750">
              <a:lnSpc>
                <a:spcPct val="120000"/>
              </a:lnSpc>
              <a:buFont typeface="Wingdings" pitchFamily="2" charset="2"/>
              <a:buChar char="Ø"/>
              <a:defRPr/>
            </a:pPr>
            <a:r>
              <a:rPr lang="zh-CN" altLang="en-US" sz="1600" dirty="0" smtClean="0"/>
              <a:t>高级选项设置</a:t>
            </a:r>
            <a:endParaRPr lang="en-US" altLang="zh-CN" sz="1600" dirty="0" smtClean="0"/>
          </a:p>
          <a:p>
            <a:pPr marL="285750" indent="-285750">
              <a:lnSpc>
                <a:spcPct val="120000"/>
              </a:lnSpc>
              <a:buFont typeface="Wingdings" pitchFamily="2" charset="2"/>
              <a:buChar char="Ø"/>
              <a:defRPr/>
            </a:pPr>
            <a:r>
              <a:rPr lang="zh-CN" altLang="en-US" sz="1600" dirty="0" smtClean="0"/>
              <a:t>审批策略</a:t>
            </a:r>
            <a:endParaRPr lang="en-US" altLang="zh-CN" sz="1600" dirty="0" smtClean="0"/>
          </a:p>
          <a:p>
            <a:pPr marL="285750" indent="-285750">
              <a:lnSpc>
                <a:spcPct val="120000"/>
              </a:lnSpc>
              <a:buFont typeface="Wingdings" pitchFamily="2" charset="2"/>
              <a:buChar char="Ø"/>
              <a:defRPr/>
            </a:pPr>
            <a:r>
              <a:rPr lang="zh-CN" altLang="en-US" sz="1600" dirty="0" smtClean="0"/>
              <a:t>审批项配置和审批流设计不同</a:t>
            </a:r>
            <a:endParaRPr lang="en-US" altLang="zh-CN" sz="1600"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25603"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435027" y="699542"/>
            <a:ext cx="5366296" cy="39604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6156732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504" y="102006"/>
            <a:ext cx="8403269" cy="525528"/>
          </a:xfrm>
        </p:spPr>
        <p:txBody>
          <a:bodyPr>
            <a:normAutofit/>
          </a:bodyPr>
          <a:lstStyle/>
          <a:p>
            <a:r>
              <a:rPr lang="zh-CN" altLang="en-US" dirty="0"/>
              <a:t>工作</a:t>
            </a:r>
            <a:r>
              <a:rPr lang="zh-CN" altLang="en-US" dirty="0" smtClean="0"/>
              <a:t>流设计器</a:t>
            </a:r>
            <a:r>
              <a:rPr lang="en-US" altLang="zh-CN" dirty="0" smtClean="0"/>
              <a:t>-</a:t>
            </a:r>
            <a:r>
              <a:rPr lang="zh-CN" altLang="en-US" dirty="0" smtClean="0"/>
              <a:t>审批项（一）</a:t>
            </a:r>
            <a:endParaRPr lang="zh-CN" altLang="en-US" dirty="0"/>
          </a:p>
        </p:txBody>
      </p:sp>
      <p:sp>
        <p:nvSpPr>
          <p:cNvPr id="4" name="内容占位符 3"/>
          <p:cNvSpPr>
            <a:spLocks noGrp="1"/>
          </p:cNvSpPr>
          <p:nvPr>
            <p:ph idx="4294967295"/>
          </p:nvPr>
        </p:nvSpPr>
        <p:spPr>
          <a:xfrm>
            <a:off x="179512" y="645442"/>
            <a:ext cx="3240360" cy="4158555"/>
          </a:xfrm>
        </p:spPr>
        <p:txBody>
          <a:bodyPr>
            <a:normAutofit/>
          </a:bodyPr>
          <a:lstStyle/>
          <a:p>
            <a:pPr marL="285750" indent="-285750">
              <a:buFont typeface="Wingdings" pitchFamily="2" charset="2"/>
              <a:buChar char="Ø"/>
              <a:defRPr/>
            </a:pPr>
            <a:r>
              <a:rPr lang="zh-CN" altLang="en-US" sz="1600" dirty="0"/>
              <a:t>自定义审批项，每一个审批项即为待办任务处理时的一种处理策略</a:t>
            </a:r>
          </a:p>
          <a:p>
            <a:pPr marL="285750" indent="-285750">
              <a:buFont typeface="Wingdings" pitchFamily="2" charset="2"/>
              <a:buChar char="Ø"/>
              <a:defRPr/>
            </a:pPr>
            <a:r>
              <a:rPr lang="zh-CN" altLang="en-US" sz="1600" dirty="0"/>
              <a:t>审批项关联表单操作，待办任务审批项提交时，完成表单</a:t>
            </a:r>
            <a:r>
              <a:rPr lang="zh-CN" altLang="en-US" sz="1600" dirty="0" smtClean="0"/>
              <a:t>操作。</a:t>
            </a:r>
            <a:endParaRPr lang="en-US" altLang="zh-CN" sz="1600" dirty="0" smtClean="0"/>
          </a:p>
          <a:p>
            <a:pPr marL="285750" indent="-285750">
              <a:buFont typeface="Wingdings" pitchFamily="2" charset="2"/>
              <a:buChar char="Ø"/>
              <a:defRPr/>
            </a:pPr>
            <a:r>
              <a:rPr lang="zh-CN" altLang="en-US" sz="1600" dirty="0" smtClean="0"/>
              <a:t>支持</a:t>
            </a:r>
            <a:r>
              <a:rPr lang="zh-CN" altLang="en-US" sz="1600" dirty="0"/>
              <a:t>状态转换</a:t>
            </a:r>
            <a:r>
              <a:rPr lang="zh-CN" altLang="en-US" sz="1600" dirty="0" smtClean="0"/>
              <a:t>类的表</a:t>
            </a:r>
            <a:r>
              <a:rPr lang="zh-CN" altLang="en-US" sz="1600" dirty="0"/>
              <a:t>单操作以及</a:t>
            </a:r>
            <a:r>
              <a:rPr lang="zh-CN" altLang="en-US" sz="1600" dirty="0" smtClean="0"/>
              <a:t>空操作，例如：整单关闭、作废、禁用等操作。</a:t>
            </a:r>
            <a:endParaRPr lang="zh-CN" altLang="en-US" sz="1600" dirty="0"/>
          </a:p>
          <a:p>
            <a:pPr marL="285750" indent="-285750">
              <a:buFont typeface="Wingdings" pitchFamily="2" charset="2"/>
              <a:buChar char="Ø"/>
              <a:defRPr/>
            </a:pPr>
            <a:r>
              <a:rPr lang="zh-CN" altLang="en-US" sz="1600" dirty="0"/>
              <a:t>审批项指定目标节点，则可在审批节点与目标节点间建立连线，并以审批项为条件</a:t>
            </a:r>
          </a:p>
          <a:p>
            <a:pPr marL="285750" indent="-285750">
              <a:buFont typeface="Wingdings" pitchFamily="2" charset="2"/>
              <a:buChar char="Ø"/>
              <a:defRPr/>
            </a:pPr>
            <a:r>
              <a:rPr lang="zh-CN" altLang="en-US" sz="1600" dirty="0"/>
              <a:t>默认审批项：会签投票时，不满足会签结果，流程按照默认审批项继续流转</a:t>
            </a:r>
          </a:p>
          <a:p>
            <a:pPr marL="457200" lvl="1" indent="0">
              <a:buNone/>
            </a:pPr>
            <a:endParaRPr lang="en-US" altLang="zh-CN" dirty="0" smtClean="0"/>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266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719351" y="645443"/>
            <a:ext cx="5218336" cy="42778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0796917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工作流</a:t>
            </a:r>
            <a:r>
              <a:rPr lang="zh-CN" altLang="en-US" dirty="0"/>
              <a:t>概述</a:t>
            </a:r>
          </a:p>
        </p:txBody>
      </p:sp>
      <p:sp>
        <p:nvSpPr>
          <p:cNvPr id="2" name="内容占位符 1"/>
          <p:cNvSpPr>
            <a:spLocks noGrp="1"/>
          </p:cNvSpPr>
          <p:nvPr>
            <p:ph idx="4294967295"/>
          </p:nvPr>
        </p:nvSpPr>
        <p:spPr>
          <a:xfrm>
            <a:off x="395536" y="741363"/>
            <a:ext cx="8029327" cy="1470347"/>
          </a:xfrm>
        </p:spPr>
        <p:txBody>
          <a:bodyPr>
            <a:normAutofit/>
          </a:bodyPr>
          <a:lstStyle/>
          <a:p>
            <a:pPr marL="0" indent="0">
              <a:lnSpc>
                <a:spcPct val="150000"/>
              </a:lnSpc>
              <a:buNone/>
            </a:pPr>
            <a:r>
              <a:rPr lang="en-US" altLang="zh-CN" dirty="0" smtClean="0"/>
              <a:t>	</a:t>
            </a:r>
            <a:r>
              <a:rPr lang="zh-CN" altLang="en-US" dirty="0" smtClean="0"/>
              <a:t>工作流：</a:t>
            </a:r>
            <a:r>
              <a:rPr lang="zh-CN" altLang="en-US" dirty="0"/>
              <a:t>使</a:t>
            </a:r>
            <a:r>
              <a:rPr lang="zh-CN" altLang="zh-CN" dirty="0" smtClean="0"/>
              <a:t>多</a:t>
            </a:r>
            <a:r>
              <a:rPr lang="zh-CN" altLang="zh-CN" dirty="0"/>
              <a:t>个参与者之间按照某种预定义的规则传递文档、信息或任务的过程自动进行，从而实现某个预期的业务目标，或者促使此目标的实现</a:t>
            </a:r>
            <a:r>
              <a:rPr lang="en-US" altLang="zh-CN" dirty="0"/>
              <a:t>”</a:t>
            </a:r>
            <a:r>
              <a:rPr lang="zh-CN" altLang="zh-CN" dirty="0"/>
              <a:t>。简单地说，工作流就是一系列相互衔接、自动进行的业务活动或任务，其间也可以有人工干预的活动或</a:t>
            </a:r>
            <a:r>
              <a:rPr lang="zh-CN" altLang="zh-CN" dirty="0" smtClean="0"/>
              <a:t>任务</a:t>
            </a:r>
            <a:r>
              <a:rPr lang="zh-CN" altLang="en-US" dirty="0" smtClean="0"/>
              <a:t>。</a:t>
            </a:r>
            <a:endParaRPr lang="en-US" altLang="zh-CN" dirty="0" smtClean="0"/>
          </a:p>
        </p:txBody>
      </p:sp>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87624" y="2427734"/>
            <a:ext cx="6684963" cy="2257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6808982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504" y="51470"/>
            <a:ext cx="8403269" cy="525528"/>
          </a:xfrm>
        </p:spPr>
        <p:txBody>
          <a:bodyPr>
            <a:normAutofit/>
          </a:bodyPr>
          <a:lstStyle/>
          <a:p>
            <a:r>
              <a:rPr lang="zh-CN" altLang="en-US" dirty="0"/>
              <a:t>工作</a:t>
            </a:r>
            <a:r>
              <a:rPr lang="zh-CN" altLang="en-US" dirty="0" smtClean="0"/>
              <a:t>流设计器</a:t>
            </a:r>
            <a:r>
              <a:rPr lang="en-US" altLang="zh-CN" dirty="0" smtClean="0"/>
              <a:t>-</a:t>
            </a:r>
            <a:r>
              <a:rPr lang="zh-CN" altLang="en-US" dirty="0" smtClean="0"/>
              <a:t>审批项（二）</a:t>
            </a:r>
            <a:endParaRPr lang="zh-CN" altLang="en-US" dirty="0"/>
          </a:p>
        </p:txBody>
      </p:sp>
      <p:sp>
        <p:nvSpPr>
          <p:cNvPr id="4" name="内容占位符 3"/>
          <p:cNvSpPr>
            <a:spLocks noGrp="1"/>
          </p:cNvSpPr>
          <p:nvPr>
            <p:ph idx="4294967295"/>
          </p:nvPr>
        </p:nvSpPr>
        <p:spPr>
          <a:xfrm>
            <a:off x="176689" y="705644"/>
            <a:ext cx="2955151" cy="3852862"/>
          </a:xfrm>
        </p:spPr>
        <p:txBody>
          <a:bodyPr>
            <a:normAutofit fontScale="92500"/>
          </a:bodyPr>
          <a:lstStyle/>
          <a:p>
            <a:pPr marL="285750" indent="-285750">
              <a:lnSpc>
                <a:spcPct val="120000"/>
              </a:lnSpc>
              <a:buFont typeface="Wingdings" pitchFamily="2" charset="2"/>
              <a:buChar char="Ø"/>
              <a:defRPr/>
            </a:pPr>
            <a:r>
              <a:rPr lang="zh-CN" altLang="en-US" dirty="0"/>
              <a:t>提交时保存：默认勾选，勾选提交时保存，在任务处理选择相应的审批项时会自动调用保存操作；不勾选则只处理任务不调用单据的保存逻辑</a:t>
            </a:r>
          </a:p>
          <a:p>
            <a:pPr marL="285750" indent="-285750">
              <a:lnSpc>
                <a:spcPct val="120000"/>
              </a:lnSpc>
              <a:buFont typeface="Wingdings" pitchFamily="2" charset="2"/>
              <a:buChar char="Ø"/>
              <a:defRPr/>
            </a:pPr>
            <a:r>
              <a:rPr lang="zh-CN" altLang="en-US" dirty="0"/>
              <a:t>允许撤销：勾选“允许撤销”，则相应的审批项处理后允许撤销</a:t>
            </a:r>
          </a:p>
          <a:p>
            <a:pPr marL="285750" indent="-285750">
              <a:lnSpc>
                <a:spcPct val="120000"/>
              </a:lnSpc>
              <a:buFont typeface="Wingdings" pitchFamily="2" charset="2"/>
              <a:buChar char="Ø"/>
              <a:defRPr/>
            </a:pPr>
            <a:r>
              <a:rPr lang="zh-CN" altLang="en-US" dirty="0"/>
              <a:t>撤销操作：任务撤销时会执行撤销操作关联的操作，作为撤销动作的补偿</a:t>
            </a:r>
          </a:p>
          <a:p>
            <a:pPr marL="285750" indent="-285750">
              <a:lnSpc>
                <a:spcPct val="120000"/>
              </a:lnSpc>
              <a:buFont typeface="Wingdings" pitchFamily="2" charset="2"/>
              <a:buChar char="Ø"/>
              <a:defRPr/>
            </a:pPr>
            <a:r>
              <a:rPr lang="zh-CN" altLang="en-US" dirty="0"/>
              <a:t>撤销逻辑：</a:t>
            </a:r>
            <a:r>
              <a:rPr lang="en-US" altLang="zh-CN" dirty="0"/>
              <a:t>1</a:t>
            </a:r>
            <a:r>
              <a:rPr lang="zh-CN" altLang="en-US" dirty="0"/>
              <a:t>）需要勾选允许撤销；</a:t>
            </a:r>
            <a:r>
              <a:rPr lang="en-US" altLang="zh-CN" dirty="0"/>
              <a:t>2</a:t>
            </a:r>
            <a:r>
              <a:rPr lang="zh-CN" altLang="en-US" dirty="0"/>
              <a:t>）需要下一节点任务未</a:t>
            </a:r>
            <a:r>
              <a:rPr lang="zh-CN" altLang="en-US" dirty="0" smtClean="0"/>
              <a:t>处理</a:t>
            </a:r>
            <a:endParaRPr lang="en-US" altLang="zh-CN" dirty="0" smtClean="0"/>
          </a:p>
          <a:p>
            <a:pPr marL="0" indent="0">
              <a:lnSpc>
                <a:spcPct val="120000"/>
              </a:lnSpc>
              <a:buClr>
                <a:srgbClr val="FF9900"/>
              </a:buClr>
              <a:buNone/>
              <a:defRPr/>
            </a:pPr>
            <a:endParaRPr lang="zh-CN" altLang="en-US" dirty="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276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419871" y="705644"/>
            <a:ext cx="5447685" cy="40983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0125662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23"/>
          <p:cNvSpPr txBox="1">
            <a:spLocks noChangeArrowheads="1"/>
          </p:cNvSpPr>
          <p:nvPr/>
        </p:nvSpPr>
        <p:spPr bwMode="auto">
          <a:xfrm>
            <a:off x="304577" y="555526"/>
            <a:ext cx="157162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kumimoji="1" lang="zh-CN" altLang="en-US" sz="1800" b="1" dirty="0" smtClean="0">
                <a:solidFill>
                  <a:srgbClr val="FFFFFF"/>
                </a:solidFill>
                <a:latin typeface="微软雅黑" pitchFamily="34" charset="-122"/>
                <a:ea typeface="微软雅黑" pitchFamily="34" charset="-122"/>
              </a:rPr>
              <a:t>功能介绍</a:t>
            </a:r>
            <a:endParaRPr kumimoji="1" lang="zh-CN" altLang="en-US" sz="1800" b="1" dirty="0">
              <a:solidFill>
                <a:srgbClr val="FFFFFF"/>
              </a:solidFill>
              <a:latin typeface="微软雅黑" pitchFamily="34" charset="-122"/>
              <a:ea typeface="微软雅黑" pitchFamily="34" charset="-122"/>
            </a:endParaRPr>
          </a:p>
        </p:txBody>
      </p:sp>
      <p:sp>
        <p:nvSpPr>
          <p:cNvPr id="2" name="标题 1"/>
          <p:cNvSpPr>
            <a:spLocks noGrp="1"/>
          </p:cNvSpPr>
          <p:nvPr>
            <p:ph type="title"/>
          </p:nvPr>
        </p:nvSpPr>
        <p:spPr>
          <a:xfrm>
            <a:off x="107504" y="29998"/>
            <a:ext cx="8403269" cy="525528"/>
          </a:xfrm>
        </p:spPr>
        <p:txBody>
          <a:bodyPr>
            <a:normAutofit/>
          </a:bodyPr>
          <a:lstStyle/>
          <a:p>
            <a:r>
              <a:rPr lang="zh-CN" altLang="en-US" dirty="0"/>
              <a:t>工作流设计器</a:t>
            </a:r>
            <a:r>
              <a:rPr lang="en-US" altLang="zh-CN" dirty="0"/>
              <a:t>-</a:t>
            </a:r>
            <a:r>
              <a:rPr lang="zh-CN" altLang="en-US" dirty="0"/>
              <a:t>审批</a:t>
            </a:r>
            <a:r>
              <a:rPr lang="zh-CN" altLang="en-US" dirty="0" smtClean="0"/>
              <a:t>项（三）</a:t>
            </a:r>
            <a:endParaRPr lang="zh-CN" altLang="en-US" dirty="0"/>
          </a:p>
        </p:txBody>
      </p:sp>
      <p:sp>
        <p:nvSpPr>
          <p:cNvPr id="3" name="内容占位符 2"/>
          <p:cNvSpPr>
            <a:spLocks noGrp="1"/>
          </p:cNvSpPr>
          <p:nvPr>
            <p:ph idx="4294967295"/>
          </p:nvPr>
        </p:nvSpPr>
        <p:spPr>
          <a:xfrm>
            <a:off x="288602" y="735735"/>
            <a:ext cx="2771229" cy="3990975"/>
          </a:xfrm>
        </p:spPr>
        <p:txBody>
          <a:bodyPr/>
          <a:lstStyle/>
          <a:p>
            <a:pPr marL="285750" indent="-285750">
              <a:buFont typeface="Wingdings" pitchFamily="2" charset="2"/>
              <a:buChar char="Ø"/>
              <a:defRPr/>
            </a:pPr>
            <a:r>
              <a:rPr lang="zh-CN" altLang="en-US" sz="1600" dirty="0"/>
              <a:t>选择驳回审批项时，“驳回任务时显示</a:t>
            </a:r>
            <a:r>
              <a:rPr lang="en-US" altLang="zh-CN" sz="1600" dirty="0"/>
              <a:t>【</a:t>
            </a:r>
            <a:r>
              <a:rPr lang="zh-CN" altLang="en-US" sz="1600" dirty="0"/>
              <a:t>重新提交时跳回本节点</a:t>
            </a:r>
            <a:r>
              <a:rPr lang="en-US" altLang="zh-CN" sz="1600" dirty="0"/>
              <a:t>】</a:t>
            </a:r>
            <a:r>
              <a:rPr lang="zh-CN" altLang="en-US" sz="1600" dirty="0"/>
              <a:t>”复选框可选</a:t>
            </a:r>
            <a:endParaRPr lang="en-US" altLang="zh-CN" sz="1600" dirty="0"/>
          </a:p>
          <a:p>
            <a:pPr marL="285750" indent="-285750">
              <a:buFont typeface="Wingdings" pitchFamily="2" charset="2"/>
              <a:buChar char="Ø"/>
              <a:defRPr/>
            </a:pPr>
            <a:r>
              <a:rPr lang="zh-CN" altLang="en-US" sz="1600" dirty="0"/>
              <a:t>勾选，任务处理界面在该节点选择驳回重审审批项时， </a:t>
            </a:r>
            <a:r>
              <a:rPr lang="en-US" altLang="zh-CN" sz="1600" dirty="0"/>
              <a:t>【</a:t>
            </a:r>
            <a:r>
              <a:rPr lang="zh-CN" altLang="en-US" sz="1600" dirty="0"/>
              <a:t>重新提交时跳回本节点</a:t>
            </a:r>
            <a:r>
              <a:rPr lang="en-US" altLang="zh-CN" sz="1600" dirty="0"/>
              <a:t>】</a:t>
            </a:r>
            <a:r>
              <a:rPr lang="zh-CN" altLang="en-US" sz="1600" dirty="0"/>
              <a:t>选项显示，勾选后，则被驳回人处理任务时提交直接到驳回节点</a:t>
            </a:r>
            <a:endParaRPr lang="zh-CN" altLang="zh-CN" sz="1600" dirty="0"/>
          </a:p>
          <a:p>
            <a:endParaRPr lang="zh-CN" altLang="en-US" dirty="0"/>
          </a:p>
        </p:txBody>
      </p:sp>
      <p:pic>
        <p:nvPicPr>
          <p:cNvPr id="1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75856" y="717797"/>
            <a:ext cx="5590927" cy="41552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347863" y="740192"/>
            <a:ext cx="5616625" cy="40451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0198728"/>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9512" y="29998"/>
            <a:ext cx="8403269" cy="525528"/>
          </a:xfrm>
        </p:spPr>
        <p:txBody>
          <a:bodyPr>
            <a:normAutofit/>
          </a:bodyPr>
          <a:lstStyle/>
          <a:p>
            <a:r>
              <a:rPr lang="zh-CN" altLang="en-US" dirty="0"/>
              <a:t>工作</a:t>
            </a:r>
            <a:r>
              <a:rPr lang="zh-CN" altLang="en-US" dirty="0" smtClean="0"/>
              <a:t>流设计器</a:t>
            </a:r>
            <a:r>
              <a:rPr lang="en-US" altLang="zh-CN" dirty="0" smtClean="0"/>
              <a:t>-</a:t>
            </a:r>
            <a:r>
              <a:rPr lang="zh-CN" altLang="en-US" dirty="0" smtClean="0"/>
              <a:t>自动单据转换</a:t>
            </a:r>
            <a:endParaRPr lang="zh-CN" altLang="en-US" dirty="0"/>
          </a:p>
        </p:txBody>
      </p:sp>
      <p:sp>
        <p:nvSpPr>
          <p:cNvPr id="4" name="内容占位符 3"/>
          <p:cNvSpPr>
            <a:spLocks noGrp="1"/>
          </p:cNvSpPr>
          <p:nvPr>
            <p:ph idx="4294967295"/>
          </p:nvPr>
        </p:nvSpPr>
        <p:spPr>
          <a:xfrm>
            <a:off x="179512" y="627534"/>
            <a:ext cx="3168352" cy="4176464"/>
          </a:xfrm>
        </p:spPr>
        <p:txBody>
          <a:bodyPr>
            <a:normAutofit/>
          </a:bodyPr>
          <a:lstStyle/>
          <a:p>
            <a:pPr marL="342900" indent="-342900">
              <a:lnSpc>
                <a:spcPct val="120000"/>
              </a:lnSpc>
              <a:buFont typeface="Wingdings" pitchFamily="2" charset="2"/>
              <a:buChar char="Ø"/>
              <a:defRPr/>
            </a:pPr>
            <a:r>
              <a:rPr lang="zh-CN" altLang="en-US" dirty="0"/>
              <a:t>自动单据转换是自动动作</a:t>
            </a:r>
          </a:p>
          <a:p>
            <a:pPr marL="342900" indent="-342900">
              <a:lnSpc>
                <a:spcPct val="120000"/>
              </a:lnSpc>
              <a:buFont typeface="Wingdings" pitchFamily="2" charset="2"/>
              <a:buChar char="Ø"/>
              <a:defRPr/>
            </a:pPr>
            <a:r>
              <a:rPr lang="zh-CN" altLang="en-US" dirty="0"/>
              <a:t>运行时，自动完成下推操作，不弹出下游单据新增的交互界面</a:t>
            </a:r>
          </a:p>
          <a:p>
            <a:pPr marL="342900" indent="-342900">
              <a:lnSpc>
                <a:spcPct val="120000"/>
              </a:lnSpc>
              <a:buFont typeface="Wingdings" pitchFamily="2" charset="2"/>
              <a:buChar char="Ø"/>
              <a:defRPr/>
            </a:pPr>
            <a:r>
              <a:rPr lang="zh-CN" altLang="en-US" dirty="0"/>
              <a:t>如果下推生成的目标单不能通过保存规则校验，则下推失败</a:t>
            </a:r>
          </a:p>
          <a:p>
            <a:pPr marL="342900" indent="-342900">
              <a:lnSpc>
                <a:spcPct val="120000"/>
              </a:lnSpc>
              <a:buFont typeface="Wingdings" pitchFamily="2" charset="2"/>
              <a:buChar char="Ø"/>
              <a:defRPr/>
            </a:pPr>
            <a:r>
              <a:rPr lang="zh-CN" altLang="en-US" dirty="0"/>
              <a:t>需定义单据转换的源单、目标单及其变量和</a:t>
            </a:r>
            <a:r>
              <a:rPr lang="zh-CN" altLang="en-US" dirty="0" smtClean="0"/>
              <a:t>转换规则</a:t>
            </a:r>
            <a:endParaRPr lang="en-US" altLang="zh-CN" dirty="0" smtClean="0"/>
          </a:p>
          <a:p>
            <a:pPr marL="342900" indent="-342900">
              <a:lnSpc>
                <a:spcPct val="120000"/>
              </a:lnSpc>
              <a:buFont typeface="Wingdings" pitchFamily="2" charset="2"/>
              <a:buChar char="Ø"/>
              <a:defRPr/>
            </a:pPr>
            <a:r>
              <a:rPr lang="zh-CN" altLang="en-US" dirty="0"/>
              <a:t>单据审核完成后自动下推目标单，仅适用于没有人工干预的单据转换场景</a:t>
            </a:r>
            <a:endParaRPr lang="en-US" altLang="zh-CN" dirty="0"/>
          </a:p>
          <a:p>
            <a:pPr>
              <a:lnSpc>
                <a:spcPct val="120000"/>
              </a:lnSpc>
              <a:buClr>
                <a:srgbClr val="FF9900"/>
              </a:buClr>
              <a:defRPr/>
            </a:pPr>
            <a:endParaRPr lang="zh-CN" altLang="en-US" dirty="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9" name="Picture 23"/>
          <p:cNvPicPr>
            <a:picLocks noChangeAspect="1" noChangeArrowheads="1"/>
          </p:cNvPicPr>
          <p:nvPr/>
        </p:nvPicPr>
        <p:blipFill>
          <a:blip r:embed="rId2" cstate="print"/>
          <a:srcRect/>
          <a:stretch>
            <a:fillRect/>
          </a:stretch>
        </p:blipFill>
        <p:spPr bwMode="auto">
          <a:xfrm>
            <a:off x="3630186" y="627534"/>
            <a:ext cx="5314950" cy="4320644"/>
          </a:xfrm>
          <a:prstGeom prst="rect">
            <a:avLst/>
          </a:prstGeom>
          <a:noFill/>
          <a:ln>
            <a:noFill/>
          </a:ln>
          <a:effectLst>
            <a:prstShdw prst="shdw18" dist="17961" dir="135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5969563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504" y="102006"/>
            <a:ext cx="8403269" cy="525528"/>
          </a:xfrm>
        </p:spPr>
        <p:txBody>
          <a:bodyPr>
            <a:normAutofit/>
          </a:bodyPr>
          <a:lstStyle/>
          <a:p>
            <a:r>
              <a:rPr lang="zh-CN" altLang="en-US" dirty="0"/>
              <a:t>工作</a:t>
            </a:r>
            <a:r>
              <a:rPr lang="zh-CN" altLang="en-US" dirty="0" smtClean="0"/>
              <a:t>流设计器</a:t>
            </a:r>
            <a:r>
              <a:rPr lang="en-US" altLang="zh-CN" dirty="0" smtClean="0"/>
              <a:t>-</a:t>
            </a:r>
            <a:r>
              <a:rPr lang="zh-CN" altLang="en-US" dirty="0" smtClean="0"/>
              <a:t>自动单据提交</a:t>
            </a:r>
            <a:endParaRPr lang="zh-CN" altLang="en-US" dirty="0"/>
          </a:p>
        </p:txBody>
      </p:sp>
      <p:sp>
        <p:nvSpPr>
          <p:cNvPr id="4" name="内容占位符 3"/>
          <p:cNvSpPr>
            <a:spLocks noGrp="1"/>
          </p:cNvSpPr>
          <p:nvPr>
            <p:ph idx="4294967295"/>
          </p:nvPr>
        </p:nvSpPr>
        <p:spPr>
          <a:xfrm>
            <a:off x="251520" y="632892"/>
            <a:ext cx="3312368" cy="4243114"/>
          </a:xfrm>
        </p:spPr>
        <p:txBody>
          <a:bodyPr>
            <a:normAutofit/>
          </a:bodyPr>
          <a:lstStyle/>
          <a:p>
            <a:pPr marL="285750" indent="-285750">
              <a:lnSpc>
                <a:spcPct val="120000"/>
              </a:lnSpc>
              <a:buFont typeface="Wingdings" pitchFamily="2" charset="2"/>
              <a:buChar char="Ø"/>
              <a:defRPr/>
            </a:pPr>
            <a:r>
              <a:rPr lang="zh-CN" altLang="en-US" dirty="0"/>
              <a:t>自动单据提交是自动动作</a:t>
            </a:r>
          </a:p>
          <a:p>
            <a:pPr marL="285750" indent="-285750">
              <a:lnSpc>
                <a:spcPct val="120000"/>
              </a:lnSpc>
              <a:buFont typeface="Wingdings" pitchFamily="2" charset="2"/>
              <a:buChar char="Ø"/>
              <a:defRPr/>
            </a:pPr>
            <a:r>
              <a:rPr lang="zh-CN" altLang="en-US" dirty="0"/>
              <a:t>单据提交动作一般置于自动单据转换动作之后，旨在提交单据转换目标单对应的工作流</a:t>
            </a:r>
          </a:p>
          <a:p>
            <a:pPr marL="285750" indent="-285750">
              <a:lnSpc>
                <a:spcPct val="120000"/>
              </a:lnSpc>
              <a:buFont typeface="Wingdings" pitchFamily="2" charset="2"/>
              <a:buChar char="Ø"/>
              <a:defRPr/>
            </a:pPr>
            <a:r>
              <a:rPr lang="zh-CN" altLang="en-US" dirty="0"/>
              <a:t>需定义提交单据及其变量</a:t>
            </a:r>
          </a:p>
          <a:p>
            <a:pPr marL="285750" indent="-285750">
              <a:lnSpc>
                <a:spcPct val="120000"/>
              </a:lnSpc>
              <a:buFont typeface="Wingdings" pitchFamily="2" charset="2"/>
              <a:buChar char="Ø"/>
              <a:defRPr/>
            </a:pPr>
            <a:r>
              <a:rPr lang="zh-CN" altLang="en-US" dirty="0"/>
              <a:t>若单据提交用户兼职时，启动岗位结合</a:t>
            </a:r>
            <a:r>
              <a:rPr lang="en-US" altLang="zh-CN" dirty="0"/>
              <a:t>HR</a:t>
            </a:r>
            <a:r>
              <a:rPr lang="zh-CN" altLang="en-US" dirty="0"/>
              <a:t>设置的岗位汇报关系进行</a:t>
            </a:r>
            <a:r>
              <a:rPr lang="zh-CN" altLang="en-US" dirty="0" smtClean="0"/>
              <a:t>流转</a:t>
            </a:r>
            <a:endParaRPr lang="en-US" altLang="zh-CN" dirty="0" smtClean="0"/>
          </a:p>
          <a:p>
            <a:pPr marL="285750" indent="-285750">
              <a:lnSpc>
                <a:spcPct val="120000"/>
              </a:lnSpc>
              <a:buFont typeface="Wingdings" pitchFamily="2" charset="2"/>
              <a:buChar char="Ø"/>
              <a:defRPr/>
            </a:pPr>
            <a:r>
              <a:rPr lang="zh-CN" altLang="en-US" dirty="0"/>
              <a:t>单据转换动作完成后，入口单据生成目标单，通过单据提交动作自动提交目标单据的工作流，从而将不同的流程串联起来</a:t>
            </a:r>
            <a:endParaRPr lang="en-US" altLang="zh-CN" dirty="0"/>
          </a:p>
          <a:p>
            <a:pPr>
              <a:lnSpc>
                <a:spcPct val="120000"/>
              </a:lnSpc>
              <a:buClr>
                <a:srgbClr val="FF9900"/>
              </a:buClr>
              <a:defRPr/>
            </a:pPr>
            <a:endParaRPr lang="zh-CN" altLang="en-US" dirty="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9" name="Picture 24"/>
          <p:cNvPicPr>
            <a:picLocks noChangeAspect="1" noChangeArrowheads="1"/>
          </p:cNvPicPr>
          <p:nvPr/>
        </p:nvPicPr>
        <p:blipFill>
          <a:blip r:embed="rId2" cstate="print"/>
          <a:srcRect/>
          <a:stretch>
            <a:fillRect/>
          </a:stretch>
        </p:blipFill>
        <p:spPr bwMode="auto">
          <a:xfrm>
            <a:off x="3851920" y="632893"/>
            <a:ext cx="5030453" cy="4171106"/>
          </a:xfrm>
          <a:prstGeom prst="rect">
            <a:avLst/>
          </a:prstGeom>
          <a:noFill/>
          <a:ln>
            <a:noFill/>
          </a:ln>
          <a:effectLst>
            <a:prstShdw prst="shdw18" dist="17961" dir="135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2860049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504" y="51470"/>
            <a:ext cx="8403269" cy="525528"/>
          </a:xfrm>
        </p:spPr>
        <p:txBody>
          <a:bodyPr>
            <a:normAutofit/>
          </a:bodyPr>
          <a:lstStyle/>
          <a:p>
            <a:r>
              <a:rPr lang="zh-CN" altLang="en-US" dirty="0" smtClean="0"/>
              <a:t>工作流设计器</a:t>
            </a:r>
            <a:r>
              <a:rPr lang="en-US" altLang="zh-CN" dirty="0" smtClean="0"/>
              <a:t>-</a:t>
            </a:r>
            <a:r>
              <a:rPr lang="zh-CN" altLang="en-US" dirty="0" smtClean="0"/>
              <a:t>流程测试</a:t>
            </a:r>
            <a:endParaRPr lang="zh-CN" altLang="en-US" dirty="0"/>
          </a:p>
        </p:txBody>
      </p:sp>
      <p:sp>
        <p:nvSpPr>
          <p:cNvPr id="4" name="内容占位符 3"/>
          <p:cNvSpPr>
            <a:spLocks noGrp="1"/>
          </p:cNvSpPr>
          <p:nvPr>
            <p:ph idx="4294967295"/>
          </p:nvPr>
        </p:nvSpPr>
        <p:spPr>
          <a:xfrm>
            <a:off x="179512" y="699542"/>
            <a:ext cx="3240360" cy="3852862"/>
          </a:xfrm>
        </p:spPr>
        <p:txBody>
          <a:bodyPr>
            <a:normAutofit lnSpcReduction="10000"/>
          </a:bodyPr>
          <a:lstStyle/>
          <a:p>
            <a:pPr marL="285750" indent="-285750">
              <a:lnSpc>
                <a:spcPct val="120000"/>
              </a:lnSpc>
              <a:buFont typeface="Wingdings" pitchFamily="2" charset="2"/>
              <a:buChar char="Ø"/>
              <a:defRPr/>
            </a:pPr>
            <a:r>
              <a:rPr lang="zh-CN" altLang="en-US" sz="1700" dirty="0" smtClean="0"/>
              <a:t>流程</a:t>
            </a:r>
            <a:r>
              <a:rPr lang="zh-CN" altLang="en-US" sz="1700" dirty="0"/>
              <a:t>正式发布前，可模拟运行流程，测试流程设计是否正确，条件、参与人等解析是否正确</a:t>
            </a:r>
          </a:p>
          <a:p>
            <a:pPr marL="285750" indent="-285750">
              <a:lnSpc>
                <a:spcPct val="120000"/>
              </a:lnSpc>
              <a:buFont typeface="Wingdings" pitchFamily="2" charset="2"/>
              <a:buChar char="Ø"/>
              <a:defRPr/>
            </a:pPr>
            <a:r>
              <a:rPr lang="zh-CN" altLang="en-US" sz="1700" dirty="0" smtClean="0"/>
              <a:t>采用</a:t>
            </a:r>
            <a:r>
              <a:rPr lang="zh-CN" altLang="en-US" sz="1700" dirty="0"/>
              <a:t>遍历的思想展示流转路线，与各路线的各测试用例</a:t>
            </a:r>
          </a:p>
          <a:p>
            <a:pPr marL="285750" indent="-285750">
              <a:lnSpc>
                <a:spcPct val="120000"/>
              </a:lnSpc>
              <a:buFont typeface="Wingdings" pitchFamily="2" charset="2"/>
              <a:buChar char="Ø"/>
              <a:defRPr/>
            </a:pPr>
            <a:r>
              <a:rPr lang="zh-CN" altLang="en-US" sz="1700" dirty="0"/>
              <a:t>可选择具体的测试用例查看流程设计的原始配置与实际解析结果；</a:t>
            </a:r>
          </a:p>
          <a:p>
            <a:pPr marL="285750" indent="-285750">
              <a:lnSpc>
                <a:spcPct val="120000"/>
              </a:lnSpc>
              <a:buFont typeface="Wingdings" pitchFamily="2" charset="2"/>
              <a:buChar char="Ø"/>
              <a:defRPr/>
            </a:pPr>
            <a:r>
              <a:rPr lang="zh-CN" altLang="en-US" sz="1700" dirty="0"/>
              <a:t>流程测试有三种结果：完成、挂起、条件不符，需重点关注挂起的测试用例，并根据错误原因进行及时修正</a:t>
            </a:r>
          </a:p>
          <a:p>
            <a:pPr>
              <a:lnSpc>
                <a:spcPct val="120000"/>
              </a:lnSpc>
              <a:buClr>
                <a:srgbClr val="FF9900"/>
              </a:buClr>
              <a:defRPr/>
            </a:pPr>
            <a:endParaRPr lang="zh-CN" altLang="en-US" dirty="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8" name="Picture 3"/>
          <p:cNvPicPr>
            <a:picLocks noChangeAspect="1" noChangeArrowheads="1"/>
          </p:cNvPicPr>
          <p:nvPr/>
        </p:nvPicPr>
        <p:blipFill>
          <a:blip r:embed="rId2" cstate="print"/>
          <a:srcRect/>
          <a:stretch>
            <a:fillRect/>
          </a:stretch>
        </p:blipFill>
        <p:spPr bwMode="auto">
          <a:xfrm>
            <a:off x="4139952" y="699542"/>
            <a:ext cx="4501672" cy="4032448"/>
          </a:xfrm>
          <a:prstGeom prst="rect">
            <a:avLst/>
          </a:prstGeom>
          <a:noFill/>
          <a:ln w="9525">
            <a:solidFill>
              <a:schemeClr val="bg1">
                <a:lumMod val="75000"/>
              </a:schemeClr>
            </a:solidFill>
            <a:miter lim="800000"/>
            <a:headEnd/>
            <a:tailEnd/>
          </a:ln>
        </p:spPr>
      </p:pic>
      <p:pic>
        <p:nvPicPr>
          <p:cNvPr id="9" name="Picture 4"/>
          <p:cNvPicPr>
            <a:picLocks noChangeAspect="1" noChangeArrowheads="1"/>
          </p:cNvPicPr>
          <p:nvPr/>
        </p:nvPicPr>
        <p:blipFill>
          <a:blip r:embed="rId3" cstate="print"/>
          <a:srcRect/>
          <a:stretch>
            <a:fillRect/>
          </a:stretch>
        </p:blipFill>
        <p:spPr bwMode="auto">
          <a:xfrm>
            <a:off x="3851920" y="699543"/>
            <a:ext cx="5001738" cy="4124870"/>
          </a:xfrm>
          <a:prstGeom prst="rect">
            <a:avLst/>
          </a:prstGeom>
          <a:noFill/>
          <a:ln w="9525">
            <a:solidFill>
              <a:schemeClr val="bg1">
                <a:lumMod val="75000"/>
              </a:schemeClr>
            </a:solidFill>
            <a:miter lim="800000"/>
            <a:headEnd/>
            <a:tailEnd/>
          </a:ln>
        </p:spPr>
      </p:pic>
    </p:spTree>
    <p:extLst>
      <p:ext uri="{BB962C8B-B14F-4D97-AF65-F5344CB8AC3E}">
        <p14:creationId xmlns="" xmlns:p14="http://schemas.microsoft.com/office/powerpoint/2010/main" val="358198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504" y="102006"/>
            <a:ext cx="8403269" cy="525528"/>
          </a:xfrm>
        </p:spPr>
        <p:txBody>
          <a:bodyPr>
            <a:normAutofit/>
          </a:bodyPr>
          <a:lstStyle/>
          <a:p>
            <a:r>
              <a:rPr lang="zh-CN" altLang="en-US" dirty="0" smtClean="0"/>
              <a:t>工作流设计器</a:t>
            </a:r>
            <a:r>
              <a:rPr lang="en-US" altLang="zh-CN" dirty="0" smtClean="0"/>
              <a:t>-</a:t>
            </a:r>
            <a:r>
              <a:rPr lang="zh-CN" altLang="en-US" dirty="0" smtClean="0"/>
              <a:t>流程发布</a:t>
            </a:r>
            <a:endParaRPr lang="zh-CN" altLang="en-US" dirty="0"/>
          </a:p>
        </p:txBody>
      </p:sp>
      <p:sp>
        <p:nvSpPr>
          <p:cNvPr id="4" name="内容占位符 3"/>
          <p:cNvSpPr>
            <a:spLocks noGrp="1"/>
          </p:cNvSpPr>
          <p:nvPr>
            <p:ph idx="4294967295"/>
          </p:nvPr>
        </p:nvSpPr>
        <p:spPr>
          <a:xfrm>
            <a:off x="179512" y="752128"/>
            <a:ext cx="3168650" cy="3852862"/>
          </a:xfrm>
        </p:spPr>
        <p:txBody>
          <a:bodyPr>
            <a:normAutofit/>
          </a:bodyPr>
          <a:lstStyle/>
          <a:p>
            <a:pPr marL="285750" indent="-285750">
              <a:lnSpc>
                <a:spcPct val="120000"/>
              </a:lnSpc>
              <a:buFont typeface="Wingdings" pitchFamily="2" charset="2"/>
              <a:buChar char="Ø"/>
              <a:defRPr/>
            </a:pPr>
            <a:r>
              <a:rPr lang="zh-CN" altLang="en-US" dirty="0" smtClean="0"/>
              <a:t>流程模型</a:t>
            </a:r>
            <a:r>
              <a:rPr lang="zh-CN" altLang="en-US" dirty="0"/>
              <a:t>进行版本管理，每次发布都会生成新的版本</a:t>
            </a:r>
          </a:p>
          <a:p>
            <a:pPr marL="285750" indent="-285750">
              <a:lnSpc>
                <a:spcPct val="120000"/>
              </a:lnSpc>
              <a:buFont typeface="Wingdings" pitchFamily="2" charset="2"/>
              <a:buChar char="Ø"/>
              <a:defRPr/>
            </a:pPr>
            <a:r>
              <a:rPr lang="zh-CN" altLang="en-US" dirty="0" smtClean="0"/>
              <a:t>流程</a:t>
            </a:r>
            <a:r>
              <a:rPr lang="zh-CN" altLang="en-US" dirty="0"/>
              <a:t>设计中心设计好流程后，可以直接进行发布，快速配置流程模板</a:t>
            </a:r>
          </a:p>
          <a:p>
            <a:pPr marL="285750" indent="-285750">
              <a:lnSpc>
                <a:spcPct val="120000"/>
              </a:lnSpc>
              <a:buFont typeface="Wingdings" pitchFamily="2" charset="2"/>
              <a:buChar char="Ø"/>
              <a:defRPr/>
            </a:pPr>
            <a:r>
              <a:rPr lang="zh-CN" altLang="en-US" dirty="0"/>
              <a:t>通过发布向导，也可以为新组织创建新的流程模板</a:t>
            </a:r>
          </a:p>
          <a:p>
            <a:pPr marL="285750" indent="-285750">
              <a:lnSpc>
                <a:spcPct val="120000"/>
              </a:lnSpc>
              <a:buFont typeface="Wingdings" pitchFamily="2" charset="2"/>
              <a:buChar char="Ø"/>
              <a:defRPr/>
            </a:pPr>
            <a:r>
              <a:rPr lang="zh-CN" altLang="en-US" dirty="0"/>
              <a:t>通过发布向导，对流程模型进行修改再次发布时，可以对已配置模板的流程模型进行快速升级</a:t>
            </a:r>
          </a:p>
          <a:p>
            <a:pPr>
              <a:lnSpc>
                <a:spcPct val="120000"/>
              </a:lnSpc>
              <a:buClr>
                <a:srgbClr val="FF9900"/>
              </a:buClr>
              <a:defRPr/>
            </a:pPr>
            <a:endParaRPr lang="zh-CN" altLang="en-US" dirty="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10" name="Picture 3"/>
          <p:cNvPicPr>
            <a:picLocks noChangeAspect="1" noChangeArrowheads="1"/>
          </p:cNvPicPr>
          <p:nvPr/>
        </p:nvPicPr>
        <p:blipFill>
          <a:blip r:embed="rId2" cstate="print"/>
          <a:srcRect/>
          <a:stretch>
            <a:fillRect/>
          </a:stretch>
        </p:blipFill>
        <p:spPr bwMode="auto">
          <a:xfrm>
            <a:off x="3855260" y="771550"/>
            <a:ext cx="4864802" cy="4073188"/>
          </a:xfrm>
          <a:prstGeom prst="rect">
            <a:avLst/>
          </a:prstGeom>
          <a:noFill/>
          <a:ln>
            <a:noFill/>
          </a:ln>
          <a:effectLst>
            <a:prstShdw prst="shdw18" dist="17961" dir="135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3" cstate="print"/>
          <a:srcRect/>
          <a:stretch>
            <a:fillRect/>
          </a:stretch>
        </p:blipFill>
        <p:spPr bwMode="auto">
          <a:xfrm>
            <a:off x="3855260" y="771550"/>
            <a:ext cx="5148263" cy="4118442"/>
          </a:xfrm>
          <a:prstGeom prst="rect">
            <a:avLst/>
          </a:prstGeom>
          <a:noFill/>
          <a:ln>
            <a:noFill/>
          </a:ln>
          <a:effectLst>
            <a:prstShdw prst="shdw18" dist="17961" dir="135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4" cstate="print"/>
          <a:srcRect/>
          <a:stretch>
            <a:fillRect/>
          </a:stretch>
        </p:blipFill>
        <p:spPr bwMode="auto">
          <a:xfrm>
            <a:off x="3761400" y="725771"/>
            <a:ext cx="5256212" cy="4118967"/>
          </a:xfrm>
          <a:prstGeom prst="rect">
            <a:avLst/>
          </a:prstGeom>
          <a:noFill/>
          <a:ln>
            <a:noFill/>
          </a:ln>
          <a:effectLst>
            <a:prstShdw prst="shdw18" dist="17961" dir="135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08814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504" y="123478"/>
            <a:ext cx="8403269" cy="525528"/>
          </a:xfrm>
        </p:spPr>
        <p:txBody>
          <a:bodyPr>
            <a:normAutofit/>
          </a:bodyPr>
          <a:lstStyle/>
          <a:p>
            <a:r>
              <a:rPr lang="zh-CN" altLang="en-US" dirty="0" smtClean="0"/>
              <a:t>工作流设计器</a:t>
            </a:r>
            <a:r>
              <a:rPr lang="en-US" altLang="zh-CN" dirty="0" smtClean="0"/>
              <a:t>-</a:t>
            </a:r>
            <a:r>
              <a:rPr lang="zh-CN" altLang="en-US" dirty="0" smtClean="0"/>
              <a:t>课堂练习</a:t>
            </a:r>
            <a:endParaRPr lang="zh-CN" altLang="en-US" dirty="0"/>
          </a:p>
        </p:txBody>
      </p:sp>
      <p:sp>
        <p:nvSpPr>
          <p:cNvPr id="4" name="内容占位符 3"/>
          <p:cNvSpPr>
            <a:spLocks noGrp="1"/>
          </p:cNvSpPr>
          <p:nvPr>
            <p:ph idx="4294967295"/>
          </p:nvPr>
        </p:nvSpPr>
        <p:spPr>
          <a:xfrm>
            <a:off x="323528" y="741363"/>
            <a:ext cx="8352928" cy="3852862"/>
          </a:xfrm>
        </p:spPr>
        <p:txBody>
          <a:bodyPr>
            <a:normAutofit/>
          </a:bodyPr>
          <a:lstStyle/>
          <a:p>
            <a:pPr>
              <a:lnSpc>
                <a:spcPct val="120000"/>
              </a:lnSpc>
              <a:buClr>
                <a:srgbClr val="FF9900"/>
              </a:buClr>
              <a:defRPr/>
            </a:pPr>
            <a:r>
              <a:rPr lang="zh-CN" altLang="zh-CN" sz="2000" dirty="0"/>
              <a:t>采购收料</a:t>
            </a:r>
            <a:r>
              <a:rPr lang="zh-CN" altLang="zh-CN" sz="2000" dirty="0" smtClean="0"/>
              <a:t>需要</a:t>
            </a:r>
            <a:r>
              <a:rPr lang="zh-CN" altLang="en-US" sz="2000" dirty="0" smtClean="0"/>
              <a:t>经过</a:t>
            </a:r>
            <a:r>
              <a:rPr lang="zh-CN" altLang="zh-CN" sz="2000" dirty="0" smtClean="0"/>
              <a:t>二</a:t>
            </a:r>
            <a:r>
              <a:rPr lang="zh-CN" altLang="zh-CN" sz="2000" dirty="0"/>
              <a:t>级</a:t>
            </a:r>
            <a:r>
              <a:rPr lang="zh-CN" altLang="zh-CN" sz="2000" dirty="0" smtClean="0"/>
              <a:t>流程，</a:t>
            </a:r>
            <a:r>
              <a:rPr lang="zh-CN" altLang="zh-CN" sz="2000" dirty="0"/>
              <a:t>审批通过后才能进入后续的业务处理</a:t>
            </a:r>
            <a:r>
              <a:rPr lang="zh-CN" altLang="zh-CN" sz="2000" dirty="0" smtClean="0"/>
              <a:t>；</a:t>
            </a:r>
            <a:endParaRPr lang="en-US" altLang="zh-CN" sz="2000" dirty="0" smtClean="0"/>
          </a:p>
          <a:p>
            <a:pPr>
              <a:lnSpc>
                <a:spcPct val="120000"/>
              </a:lnSpc>
              <a:buClr>
                <a:srgbClr val="FF9900"/>
              </a:buClr>
              <a:defRPr/>
            </a:pPr>
            <a:r>
              <a:rPr lang="zh-CN" altLang="zh-CN" sz="2000" dirty="0" smtClean="0"/>
              <a:t>流程</a:t>
            </a:r>
            <a:r>
              <a:rPr lang="zh-CN" altLang="zh-CN" sz="2000" dirty="0"/>
              <a:t>：开始——主管审批——经理审批——结束，过程中允许</a:t>
            </a:r>
            <a:r>
              <a:rPr lang="zh-CN" altLang="zh-CN" sz="2000" dirty="0" smtClean="0"/>
              <a:t>驳回</a:t>
            </a:r>
            <a:r>
              <a:rPr lang="zh-CN" altLang="en-US" sz="2000" dirty="0" smtClean="0"/>
              <a:t>开始</a:t>
            </a:r>
            <a:r>
              <a:rPr lang="zh-CN" altLang="zh-CN" sz="2000" dirty="0" smtClean="0"/>
              <a:t>或者</a:t>
            </a:r>
            <a:r>
              <a:rPr lang="zh-CN" altLang="zh-CN" sz="2000" dirty="0"/>
              <a:t>终止</a:t>
            </a:r>
            <a:r>
              <a:rPr lang="zh-CN" altLang="zh-CN" sz="2000" dirty="0" smtClean="0"/>
              <a:t>流程</a:t>
            </a:r>
            <a:r>
              <a:rPr lang="zh-CN" altLang="en-US" sz="2000" dirty="0"/>
              <a:t>；</a:t>
            </a:r>
            <a:endParaRPr lang="en-US" altLang="zh-CN" sz="2000" dirty="0" smtClean="0"/>
          </a:p>
          <a:p>
            <a:pPr>
              <a:lnSpc>
                <a:spcPct val="120000"/>
              </a:lnSpc>
              <a:buClr>
                <a:srgbClr val="FF9900"/>
              </a:buClr>
              <a:defRPr/>
            </a:pPr>
            <a:r>
              <a:rPr lang="zh-CN" altLang="en-US" sz="2000" dirty="0" smtClean="0"/>
              <a:t>节点参与人设置用户：</a:t>
            </a:r>
            <a:r>
              <a:rPr lang="en-US" altLang="zh-CN" sz="2000" dirty="0" smtClean="0"/>
              <a:t>demo</a:t>
            </a:r>
          </a:p>
          <a:p>
            <a:pPr>
              <a:lnSpc>
                <a:spcPct val="120000"/>
              </a:lnSpc>
              <a:buClr>
                <a:srgbClr val="FF9900"/>
              </a:buClr>
              <a:defRPr/>
            </a:pPr>
            <a:endParaRPr lang="zh-CN" altLang="en-US" dirty="0"/>
          </a:p>
          <a:p>
            <a:pPr marL="457200" lvl="1" indent="0">
              <a:buNone/>
            </a:pPr>
            <a:endParaRPr lang="en-US" altLang="zh-CN" dirty="0" smtClean="0"/>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spTree>
    <p:extLst>
      <p:ext uri="{BB962C8B-B14F-4D97-AF65-F5344CB8AC3E}">
        <p14:creationId xmlns="" xmlns:p14="http://schemas.microsoft.com/office/powerpoint/2010/main" val="2849931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custDataLst>
              <p:tags r:id="rId2"/>
            </p:custDataLst>
          </p:nvPr>
        </p:nvSpPr>
        <p:spPr bwMode="auto">
          <a:xfrm>
            <a:off x="1016867" y="928045"/>
            <a:ext cx="1863328" cy="4060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pPr eaLnBrk="1" hangingPunct="1"/>
            <a:r>
              <a:rPr lang="en-US" altLang="zh-CN" sz="2700">
                <a:latin typeface="Impact" panose="020B0806030902050204" pitchFamily="34" charset="0"/>
                <a:ea typeface="华文隶书" pitchFamily="2" charset="-122"/>
                <a:cs typeface="Verdana" panose="020B0604030504040204" pitchFamily="34" charset="0"/>
              </a:rPr>
              <a:t>Content</a:t>
            </a:r>
            <a:endParaRPr lang="zh-CN" altLang="en-US" sz="2700">
              <a:latin typeface="Impact" panose="020B0806030902050204" pitchFamily="34" charset="0"/>
              <a:ea typeface="华文隶书" pitchFamily="2" charset="-122"/>
              <a:cs typeface="Verdana" panose="020B0604030504040204" pitchFamily="34" charset="0"/>
            </a:endParaRPr>
          </a:p>
        </p:txBody>
      </p:sp>
      <p:cxnSp>
        <p:nvCxnSpPr>
          <p:cNvPr id="20" name="直接连接符 19"/>
          <p:cNvCxnSpPr/>
          <p:nvPr>
            <p:custDataLst>
              <p:tags r:id="rId3"/>
            </p:custDataLst>
          </p:nvPr>
        </p:nvCxnSpPr>
        <p:spPr>
          <a:xfrm>
            <a:off x="2339751" y="1019871"/>
            <a:ext cx="0" cy="3334493"/>
          </a:xfrm>
          <a:prstGeom prst="line">
            <a:avLst/>
          </a:prstGeom>
          <a:noFill/>
          <a:ln w="12700" cap="flat" cmpd="sng" algn="ctr">
            <a:solidFill>
              <a:schemeClr val="bg2">
                <a:lumMod val="90000"/>
              </a:schemeClr>
            </a:solidFill>
            <a:prstDash val="solid"/>
          </a:ln>
          <a:effectLst/>
        </p:spPr>
      </p:cxnSp>
      <p:cxnSp>
        <p:nvCxnSpPr>
          <p:cNvPr id="21" name="直接连接符 20"/>
          <p:cNvCxnSpPr/>
          <p:nvPr>
            <p:custDataLst>
              <p:tags r:id="rId4"/>
            </p:custDataLst>
          </p:nvPr>
        </p:nvCxnSpPr>
        <p:spPr>
          <a:xfrm>
            <a:off x="987101" y="1379911"/>
            <a:ext cx="2025254" cy="0"/>
          </a:xfrm>
          <a:prstGeom prst="line">
            <a:avLst/>
          </a:prstGeom>
          <a:noFill/>
          <a:ln w="12700" cap="flat" cmpd="sng" algn="ctr">
            <a:solidFill>
              <a:schemeClr val="bg2">
                <a:lumMod val="90000"/>
              </a:schemeClr>
            </a:solidFill>
            <a:prstDash val="solid"/>
          </a:ln>
          <a:effectLst/>
        </p:spPr>
      </p:cxnSp>
      <p:sp>
        <p:nvSpPr>
          <p:cNvPr id="22" name="TextBox 33"/>
          <p:cNvSpPr txBox="1"/>
          <p:nvPr>
            <p:custDataLst>
              <p:tags r:id="rId5"/>
            </p:custDataLst>
          </p:nvPr>
        </p:nvSpPr>
        <p:spPr>
          <a:xfrm>
            <a:off x="1798017" y="1789229"/>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01</a:t>
            </a:r>
          </a:p>
        </p:txBody>
      </p:sp>
      <p:sp>
        <p:nvSpPr>
          <p:cNvPr id="23" name="TextBox 34"/>
          <p:cNvSpPr txBox="1"/>
          <p:nvPr>
            <p:custDataLst>
              <p:tags r:id="rId6"/>
            </p:custDataLst>
          </p:nvPr>
        </p:nvSpPr>
        <p:spPr>
          <a:xfrm>
            <a:off x="1798017" y="2329866"/>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02</a:t>
            </a:r>
          </a:p>
        </p:txBody>
      </p:sp>
      <p:sp>
        <p:nvSpPr>
          <p:cNvPr id="24" name="TextBox 35"/>
          <p:cNvSpPr txBox="1"/>
          <p:nvPr>
            <p:custDataLst>
              <p:tags r:id="rId7"/>
            </p:custDataLst>
          </p:nvPr>
        </p:nvSpPr>
        <p:spPr>
          <a:xfrm>
            <a:off x="1798017" y="2870503"/>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3</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25" name="TextBox 36"/>
          <p:cNvSpPr txBox="1"/>
          <p:nvPr>
            <p:custDataLst>
              <p:tags r:id="rId8"/>
            </p:custDataLst>
          </p:nvPr>
        </p:nvSpPr>
        <p:spPr>
          <a:xfrm>
            <a:off x="1798017" y="3411140"/>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4</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26" name="矩形 25"/>
          <p:cNvSpPr/>
          <p:nvPr>
            <p:custDataLst>
              <p:tags r:id="rId9"/>
            </p:custDataLst>
          </p:nvPr>
        </p:nvSpPr>
        <p:spPr>
          <a:xfrm>
            <a:off x="2339752" y="1851670"/>
            <a:ext cx="2700078" cy="323850"/>
          </a:xfrm>
          <a:prstGeom prst="rect">
            <a:avLst/>
          </a:prstGeom>
          <a:solidFill>
            <a:srgbClr val="0070C0"/>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工作流概述、架构介绍</a:t>
            </a:r>
            <a:endParaRPr lang="en-US" sz="1200" kern="0" dirty="0">
              <a:solidFill>
                <a:srgbClr val="FFFFFF"/>
              </a:solidFill>
              <a:latin typeface="+mj-ea"/>
              <a:ea typeface="+mj-ea"/>
              <a:cs typeface="Arial" panose="020B0604020202020204" pitchFamily="34" charset="0"/>
            </a:endParaRPr>
          </a:p>
        </p:txBody>
      </p:sp>
      <p:sp>
        <p:nvSpPr>
          <p:cNvPr id="27" name="矩形 26"/>
          <p:cNvSpPr/>
          <p:nvPr>
            <p:custDataLst>
              <p:tags r:id="rId10"/>
            </p:custDataLst>
          </p:nvPr>
        </p:nvSpPr>
        <p:spPr>
          <a:xfrm>
            <a:off x="2339752" y="2395786"/>
            <a:ext cx="3009427" cy="323850"/>
          </a:xfrm>
          <a:prstGeom prst="rect">
            <a:avLst/>
          </a:prstGeom>
          <a:solidFill>
            <a:srgbClr val="0070C0"/>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流程设计</a:t>
            </a:r>
            <a:r>
              <a:rPr lang="en-US" altLang="zh-CN" sz="1200" kern="0" dirty="0" smtClean="0">
                <a:solidFill>
                  <a:srgbClr val="FFFFFF"/>
                </a:solidFill>
                <a:latin typeface="+mj-ea"/>
                <a:ea typeface="+mj-ea"/>
                <a:cs typeface="Arial" panose="020B0604020202020204" pitchFamily="34" charset="0"/>
              </a:rPr>
              <a:t>-</a:t>
            </a:r>
            <a:r>
              <a:rPr lang="zh-CN" altLang="en-US" sz="1200" kern="0" dirty="0" smtClean="0">
                <a:solidFill>
                  <a:srgbClr val="FFFFFF"/>
                </a:solidFill>
                <a:latin typeface="+mj-ea"/>
                <a:ea typeface="+mj-ea"/>
                <a:cs typeface="Arial" panose="020B0604020202020204" pitchFamily="34" charset="0"/>
              </a:rPr>
              <a:t>审批流、工作流</a:t>
            </a:r>
            <a:endParaRPr lang="en-US" sz="1200" kern="0" dirty="0">
              <a:solidFill>
                <a:srgbClr val="FFFFFF"/>
              </a:solidFill>
              <a:latin typeface="+mj-ea"/>
              <a:ea typeface="+mj-ea"/>
              <a:cs typeface="Arial" panose="020B0604020202020204" pitchFamily="34" charset="0"/>
            </a:endParaRPr>
          </a:p>
        </p:txBody>
      </p:sp>
      <p:sp>
        <p:nvSpPr>
          <p:cNvPr id="28" name="矩形 27"/>
          <p:cNvSpPr/>
          <p:nvPr>
            <p:custDataLst>
              <p:tags r:id="rId11"/>
            </p:custDataLst>
          </p:nvPr>
        </p:nvSpPr>
        <p:spPr>
          <a:xfrm>
            <a:off x="2339752" y="2938711"/>
            <a:ext cx="3264976" cy="323850"/>
          </a:xfrm>
          <a:prstGeom prst="rect">
            <a:avLst/>
          </a:prstGeom>
          <a:solidFill>
            <a:srgbClr val="CC6600"/>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流程配置</a:t>
            </a:r>
            <a:endParaRPr lang="en-US" sz="1200" kern="0" dirty="0">
              <a:solidFill>
                <a:srgbClr val="FFFFFF"/>
              </a:solidFill>
              <a:latin typeface="+mj-ea"/>
              <a:ea typeface="+mj-ea"/>
              <a:cs typeface="Arial" panose="020B0604020202020204" pitchFamily="34" charset="0"/>
            </a:endParaRPr>
          </a:p>
        </p:txBody>
      </p:sp>
      <p:sp>
        <p:nvSpPr>
          <p:cNvPr id="29" name="矩形 28"/>
          <p:cNvSpPr/>
          <p:nvPr>
            <p:custDataLst>
              <p:tags r:id="rId12"/>
            </p:custDataLst>
          </p:nvPr>
        </p:nvSpPr>
        <p:spPr>
          <a:xfrm>
            <a:off x="2339752" y="3481636"/>
            <a:ext cx="3547425" cy="325041"/>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流程管理</a:t>
            </a:r>
            <a:endParaRPr lang="en-US" sz="1200" kern="0" dirty="0">
              <a:solidFill>
                <a:srgbClr val="FFFFFF"/>
              </a:solidFill>
              <a:latin typeface="+mj-ea"/>
              <a:ea typeface="+mj-ea"/>
              <a:cs typeface="Arial" panose="020B0604020202020204" pitchFamily="34" charset="0"/>
            </a:endParaRPr>
          </a:p>
        </p:txBody>
      </p:sp>
      <p:sp>
        <p:nvSpPr>
          <p:cNvPr id="30" name="TextBox 36"/>
          <p:cNvSpPr txBox="1"/>
          <p:nvPr>
            <p:custDataLst>
              <p:tags r:id="rId13"/>
            </p:custDataLst>
          </p:nvPr>
        </p:nvSpPr>
        <p:spPr>
          <a:xfrm>
            <a:off x="1798017" y="3951777"/>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5</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31" name="矩形 30"/>
          <p:cNvSpPr/>
          <p:nvPr>
            <p:custDataLst>
              <p:tags r:id="rId14"/>
            </p:custDataLst>
          </p:nvPr>
        </p:nvSpPr>
        <p:spPr>
          <a:xfrm>
            <a:off x="2339752" y="4029323"/>
            <a:ext cx="3816424" cy="325041"/>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工作流参数设置</a:t>
            </a:r>
            <a:endParaRPr lang="en-US" sz="1200" kern="0" dirty="0">
              <a:solidFill>
                <a:srgbClr val="FFFFFF"/>
              </a:solidFill>
              <a:latin typeface="+mj-ea"/>
              <a:ea typeface="+mj-ea"/>
              <a:cs typeface="Arial" panose="020B0604020202020204" pitchFamily="34" charset="0"/>
            </a:endParaRPr>
          </a:p>
        </p:txBody>
      </p:sp>
    </p:spTree>
    <p:custDataLst>
      <p:tags r:id="rId1"/>
    </p:custDataLst>
    <p:extLst>
      <p:ext uri="{BB962C8B-B14F-4D97-AF65-F5344CB8AC3E}">
        <p14:creationId xmlns="" xmlns:p14="http://schemas.microsoft.com/office/powerpoint/2010/main" val="42808932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1520" y="51470"/>
            <a:ext cx="8403269" cy="525528"/>
          </a:xfrm>
        </p:spPr>
        <p:txBody>
          <a:bodyPr>
            <a:normAutofit/>
          </a:bodyPr>
          <a:lstStyle/>
          <a:p>
            <a:r>
              <a:rPr lang="zh-CN" altLang="en-US" dirty="0" smtClean="0"/>
              <a:t>流程配置中心</a:t>
            </a:r>
            <a:endParaRPr lang="zh-CN" altLang="en-US" dirty="0"/>
          </a:p>
        </p:txBody>
      </p:sp>
      <p:sp>
        <p:nvSpPr>
          <p:cNvPr id="4" name="内容占位符 3"/>
          <p:cNvSpPr>
            <a:spLocks noGrp="1"/>
          </p:cNvSpPr>
          <p:nvPr>
            <p:ph idx="4294967295"/>
          </p:nvPr>
        </p:nvSpPr>
        <p:spPr>
          <a:xfrm>
            <a:off x="323528" y="733078"/>
            <a:ext cx="3168352" cy="3852862"/>
          </a:xfrm>
        </p:spPr>
        <p:txBody>
          <a:bodyPr>
            <a:normAutofit/>
          </a:bodyPr>
          <a:lstStyle/>
          <a:p>
            <a:pPr marL="285750" indent="-285750">
              <a:lnSpc>
                <a:spcPct val="120000"/>
              </a:lnSpc>
              <a:buFont typeface="Wingdings" pitchFamily="2" charset="2"/>
              <a:buChar char="Ø"/>
              <a:defRPr/>
            </a:pPr>
            <a:r>
              <a:rPr lang="zh-CN" altLang="en-US" dirty="0" smtClean="0"/>
              <a:t>流程</a:t>
            </a:r>
            <a:r>
              <a:rPr lang="zh-CN" altLang="en-US" dirty="0"/>
              <a:t>模板新建、修改、启用、分配的平台</a:t>
            </a:r>
          </a:p>
          <a:p>
            <a:pPr marL="285750" indent="-285750">
              <a:lnSpc>
                <a:spcPct val="120000"/>
              </a:lnSpc>
              <a:buFont typeface="Wingdings" pitchFamily="2" charset="2"/>
              <a:buChar char="Ø"/>
              <a:defRPr/>
            </a:pPr>
            <a:r>
              <a:rPr lang="zh-CN" altLang="en-US" dirty="0"/>
              <a:t>配置发起流程的适用单据、组织、条件等</a:t>
            </a:r>
          </a:p>
          <a:p>
            <a:pPr marL="285750" indent="-285750">
              <a:lnSpc>
                <a:spcPct val="120000"/>
              </a:lnSpc>
              <a:buFont typeface="Wingdings" pitchFamily="2" charset="2"/>
              <a:buChar char="Ø"/>
              <a:defRPr/>
            </a:pPr>
            <a:r>
              <a:rPr lang="zh-CN" altLang="en-US" dirty="0"/>
              <a:t>配置流程节点界面，节点配置可以控制流程中不同节点显示的字段和菜单项</a:t>
            </a:r>
          </a:p>
          <a:p>
            <a:pPr marL="285750" indent="-285750">
              <a:lnSpc>
                <a:spcPct val="120000"/>
              </a:lnSpc>
              <a:buFont typeface="Wingdings" pitchFamily="2" charset="2"/>
              <a:buChar char="Ø"/>
              <a:defRPr/>
            </a:pPr>
            <a:r>
              <a:rPr lang="zh-CN" altLang="en-US" dirty="0"/>
              <a:t>设置流程发起人，实现流程发起与单据新增权限的解耦</a:t>
            </a:r>
          </a:p>
          <a:p>
            <a:pPr marL="285750" indent="-285750">
              <a:lnSpc>
                <a:spcPct val="120000"/>
              </a:lnSpc>
              <a:buFont typeface="Wingdings" pitchFamily="2" charset="2"/>
              <a:buChar char="Ø"/>
              <a:defRPr/>
            </a:pPr>
            <a:r>
              <a:rPr lang="zh-CN" altLang="en-US" dirty="0"/>
              <a:t>流程模板启用后，方可发起流程</a:t>
            </a:r>
          </a:p>
          <a:p>
            <a:pPr marL="285750" indent="-285750">
              <a:lnSpc>
                <a:spcPct val="120000"/>
              </a:lnSpc>
              <a:buFont typeface="Wingdings" pitchFamily="2" charset="2"/>
              <a:buChar char="Ø"/>
              <a:defRPr/>
            </a:pPr>
            <a:r>
              <a:rPr lang="zh-CN" altLang="en-US" dirty="0"/>
              <a:t>列表展示所有流程模板，不进行组织隔离</a:t>
            </a:r>
          </a:p>
          <a:p>
            <a:pPr>
              <a:lnSpc>
                <a:spcPct val="120000"/>
              </a:lnSpc>
              <a:buClr>
                <a:srgbClr val="FF9900"/>
              </a:buClr>
              <a:defRPr/>
            </a:pPr>
            <a:endParaRPr lang="zh-CN" altLang="en-US" dirty="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13" name="Picture 20"/>
          <p:cNvPicPr>
            <a:picLocks noChangeAspect="1" noChangeArrowheads="1"/>
          </p:cNvPicPr>
          <p:nvPr/>
        </p:nvPicPr>
        <p:blipFill rotWithShape="1">
          <a:blip r:embed="rId2" cstate="print"/>
          <a:srcRect t="6419"/>
          <a:stretch/>
        </p:blipFill>
        <p:spPr bwMode="auto">
          <a:xfrm>
            <a:off x="3731476" y="824618"/>
            <a:ext cx="5112370" cy="4021062"/>
          </a:xfrm>
          <a:prstGeom prst="rect">
            <a:avLst/>
          </a:prstGeom>
          <a:noFill/>
          <a:ln>
            <a:noFill/>
          </a:ln>
          <a:effectLst>
            <a:prstShdw prst="shdw18" dist="17961" dir="135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4" name="Picture 19"/>
          <p:cNvPicPr>
            <a:picLocks noChangeAspect="1" noChangeArrowheads="1"/>
          </p:cNvPicPr>
          <p:nvPr/>
        </p:nvPicPr>
        <p:blipFill>
          <a:blip r:embed="rId3" cstate="print"/>
          <a:srcRect/>
          <a:stretch>
            <a:fillRect/>
          </a:stretch>
        </p:blipFill>
        <p:spPr bwMode="auto">
          <a:xfrm>
            <a:off x="3731477" y="833092"/>
            <a:ext cx="5112370" cy="4078665"/>
          </a:xfrm>
          <a:prstGeom prst="rect">
            <a:avLst/>
          </a:prstGeom>
          <a:noFill/>
          <a:ln>
            <a:noFill/>
          </a:ln>
          <a:effectLst>
            <a:prstShdw prst="shdw18" dist="17961" dir="135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42"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708735" y="699542"/>
            <a:ext cx="5135112" cy="4212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12030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42"/>
                                        </p:tgtEl>
                                        <p:attrNameLst>
                                          <p:attrName>style.visibility</p:attrName>
                                        </p:attrNameLst>
                                      </p:cBhvr>
                                      <p:to>
                                        <p:strVal val="visible"/>
                                      </p:to>
                                    </p:set>
                                    <p:anim calcmode="lin" valueType="num">
                                      <p:cBhvr additive="base">
                                        <p:cTn id="13" dur="500" fill="hold"/>
                                        <p:tgtEl>
                                          <p:spTgt spid="10242"/>
                                        </p:tgtEl>
                                        <p:attrNameLst>
                                          <p:attrName>ppt_x</p:attrName>
                                        </p:attrNameLst>
                                      </p:cBhvr>
                                      <p:tavLst>
                                        <p:tav tm="0">
                                          <p:val>
                                            <p:strVal val="#ppt_x"/>
                                          </p:val>
                                        </p:tav>
                                        <p:tav tm="100000">
                                          <p:val>
                                            <p:strVal val="#ppt_x"/>
                                          </p:val>
                                        </p:tav>
                                      </p:tavLst>
                                    </p:anim>
                                    <p:anim calcmode="lin" valueType="num">
                                      <p:cBhvr additive="base">
                                        <p:cTn id="14"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504" y="129908"/>
            <a:ext cx="8403269" cy="525528"/>
          </a:xfrm>
        </p:spPr>
        <p:txBody>
          <a:bodyPr>
            <a:normAutofit/>
          </a:bodyPr>
          <a:lstStyle/>
          <a:p>
            <a:r>
              <a:rPr lang="zh-CN" altLang="en-US" dirty="0"/>
              <a:t>流程配置</a:t>
            </a:r>
            <a:r>
              <a:rPr lang="zh-CN" altLang="en-US" dirty="0" smtClean="0"/>
              <a:t>中心</a:t>
            </a:r>
            <a:r>
              <a:rPr lang="en-US" altLang="zh-CN" dirty="0" smtClean="0"/>
              <a:t>-</a:t>
            </a:r>
            <a:r>
              <a:rPr lang="zh-CN" altLang="en-US" dirty="0" smtClean="0"/>
              <a:t>流程发起配置</a:t>
            </a:r>
            <a:endParaRPr lang="zh-CN" altLang="en-US" dirty="0"/>
          </a:p>
        </p:txBody>
      </p:sp>
      <p:sp>
        <p:nvSpPr>
          <p:cNvPr id="2" name="内容占位符 1"/>
          <p:cNvSpPr>
            <a:spLocks noGrp="1"/>
          </p:cNvSpPr>
          <p:nvPr>
            <p:ph idx="4294967295"/>
          </p:nvPr>
        </p:nvSpPr>
        <p:spPr>
          <a:xfrm>
            <a:off x="179512" y="779264"/>
            <a:ext cx="2952328" cy="3852862"/>
          </a:xfrm>
        </p:spPr>
        <p:txBody>
          <a:bodyPr>
            <a:normAutofit/>
          </a:bodyPr>
          <a:lstStyle/>
          <a:p>
            <a:pPr marL="285750" indent="-285750">
              <a:buFont typeface="Wingdings" pitchFamily="2" charset="2"/>
              <a:buChar char="Ø"/>
            </a:pPr>
            <a:r>
              <a:rPr lang="zh-CN" altLang="en-US" sz="1600" dirty="0" smtClean="0"/>
              <a:t>发起人可提交发起意见，勾选后，提交流程时弹出意见输入框，输入的提交意见会显示在审批路线中</a:t>
            </a:r>
            <a:endParaRPr lang="en-US" altLang="zh-CN" sz="1600" dirty="0" smtClean="0"/>
          </a:p>
          <a:p>
            <a:pPr marL="285750" indent="-285750">
              <a:buFont typeface="Wingdings" pitchFamily="2" charset="2"/>
              <a:buChar char="Ø"/>
            </a:pPr>
            <a:r>
              <a:rPr lang="zh-CN" altLang="en-US" sz="1600" dirty="0" smtClean="0"/>
              <a:t>提交流程时弹出岗位选择界面，勾选后，提交人存在多个岗位时会弹出岗位选择界面供提交人选择提交岗位</a:t>
            </a:r>
            <a:endParaRPr lang="zh-CN" altLang="en-US" sz="1600" dirty="0"/>
          </a:p>
        </p:txBody>
      </p:sp>
      <p:pic>
        <p:nvPicPr>
          <p:cNvPr id="30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491880" y="843558"/>
            <a:ext cx="5291336" cy="3724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469215" y="843558"/>
            <a:ext cx="5384318" cy="38164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491880" y="695896"/>
            <a:ext cx="5400602" cy="39640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89928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工作流、审批流区别</a:t>
            </a:r>
            <a:endParaRPr lang="zh-CN" altLang="en-US" dirty="0"/>
          </a:p>
        </p:txBody>
      </p:sp>
      <p:sp>
        <p:nvSpPr>
          <p:cNvPr id="2" name="内容占位符 1"/>
          <p:cNvSpPr>
            <a:spLocks noGrp="1"/>
          </p:cNvSpPr>
          <p:nvPr>
            <p:ph idx="4294967295"/>
          </p:nvPr>
        </p:nvSpPr>
        <p:spPr>
          <a:xfrm>
            <a:off x="323528" y="902626"/>
            <a:ext cx="2880320" cy="3852862"/>
          </a:xfrm>
        </p:spPr>
        <p:txBody>
          <a:bodyPr>
            <a:normAutofit fontScale="92500"/>
          </a:bodyPr>
          <a:lstStyle/>
          <a:p>
            <a:pPr marL="285750" indent="-285750">
              <a:lnSpc>
                <a:spcPct val="150000"/>
              </a:lnSpc>
              <a:buFont typeface="Wingdings" pitchFamily="2" charset="2"/>
              <a:buChar char="Ø"/>
            </a:pPr>
            <a:r>
              <a:rPr lang="zh-CN" altLang="en-US" dirty="0" smtClean="0"/>
              <a:t>审批流：</a:t>
            </a:r>
            <a:r>
              <a:rPr lang="zh-CN" altLang="zh-CN" dirty="0"/>
              <a:t>审批流是在工作流的基础上针对审批业务封装的流程，流程本身具有一定的运行逻辑，包括无连线驳回、撤销等，且流程定义更为简单</a:t>
            </a:r>
            <a:endParaRPr lang="en-US" altLang="zh-CN" dirty="0" smtClean="0"/>
          </a:p>
          <a:p>
            <a:pPr marL="285750" indent="-285750">
              <a:lnSpc>
                <a:spcPct val="150000"/>
              </a:lnSpc>
              <a:buFont typeface="Wingdings" pitchFamily="2" charset="2"/>
              <a:buChar char="Ø"/>
            </a:pPr>
            <a:r>
              <a:rPr lang="zh-CN" altLang="en-US" dirty="0" smtClean="0"/>
              <a:t>工作流：</a:t>
            </a:r>
            <a:r>
              <a:rPr lang="zh-CN" altLang="zh-CN" dirty="0"/>
              <a:t>工作流由于本身不包含任务业务逻辑，其运行完全取决于设计，工作流除审批业务外还可以支持对其他业务场景的流程定义，业务扩展性更强</a:t>
            </a:r>
            <a:endParaRPr lang="zh-CN" altLang="en-US" dirty="0"/>
          </a:p>
        </p:txBody>
      </p:sp>
      <p:pic>
        <p:nvPicPr>
          <p:cNvPr id="30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779912" y="699542"/>
            <a:ext cx="5121126" cy="38164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660854" y="699541"/>
            <a:ext cx="5225792" cy="42590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73610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ppt_x"/>
                                          </p:val>
                                        </p:tav>
                                        <p:tav tm="100000">
                                          <p:val>
                                            <p:strVal val="#ppt_x"/>
                                          </p:val>
                                        </p:tav>
                                      </p:tavLst>
                                    </p:anim>
                                    <p:anim calcmode="lin" valueType="num">
                                      <p:cBhvr additive="base">
                                        <p:cTn id="8"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504" y="123478"/>
            <a:ext cx="8403269" cy="525528"/>
          </a:xfrm>
        </p:spPr>
        <p:txBody>
          <a:bodyPr>
            <a:normAutofit/>
          </a:bodyPr>
          <a:lstStyle/>
          <a:p>
            <a:r>
              <a:rPr lang="zh-CN" altLang="en-US" dirty="0" smtClean="0"/>
              <a:t>流程配置中心</a:t>
            </a:r>
            <a:r>
              <a:rPr lang="en-US" altLang="zh-CN" dirty="0"/>
              <a:t>-</a:t>
            </a:r>
            <a:r>
              <a:rPr lang="zh-CN" altLang="en-US" dirty="0" smtClean="0"/>
              <a:t>流程委托</a:t>
            </a:r>
            <a:endParaRPr lang="zh-CN" altLang="en-US" dirty="0"/>
          </a:p>
        </p:txBody>
      </p:sp>
      <p:sp>
        <p:nvSpPr>
          <p:cNvPr id="4" name="内容占位符 3"/>
          <p:cNvSpPr>
            <a:spLocks noGrp="1"/>
          </p:cNvSpPr>
          <p:nvPr>
            <p:ph idx="4294967295"/>
          </p:nvPr>
        </p:nvSpPr>
        <p:spPr>
          <a:xfrm>
            <a:off x="323528" y="753562"/>
            <a:ext cx="2952328" cy="3852862"/>
          </a:xfrm>
        </p:spPr>
        <p:txBody>
          <a:bodyPr>
            <a:normAutofit lnSpcReduction="10000"/>
          </a:bodyPr>
          <a:lstStyle/>
          <a:p>
            <a:pPr marL="285750" indent="-285750">
              <a:lnSpc>
                <a:spcPct val="120000"/>
              </a:lnSpc>
              <a:buFont typeface="Wingdings" pitchFamily="2" charset="2"/>
              <a:buChar char="Ø"/>
              <a:defRPr/>
            </a:pPr>
            <a:r>
              <a:rPr lang="zh-CN" altLang="en-US" dirty="0" smtClean="0"/>
              <a:t>流程</a:t>
            </a:r>
            <a:r>
              <a:rPr lang="zh-CN" altLang="en-US" dirty="0"/>
              <a:t>配置中心设置流程是否允许委托，勾选可委托的流程，可在设置委托规则时被选择</a:t>
            </a:r>
          </a:p>
          <a:p>
            <a:pPr marL="285750" indent="-285750">
              <a:lnSpc>
                <a:spcPct val="120000"/>
              </a:lnSpc>
              <a:buFont typeface="Wingdings" pitchFamily="2" charset="2"/>
              <a:buChar char="Ø"/>
              <a:defRPr/>
            </a:pPr>
            <a:r>
              <a:rPr lang="zh-CN" altLang="en-US" dirty="0"/>
              <a:t>委托规则设置：支持按照人进行委托也支持按照岗位进行委托，支持设置委托的时间范围</a:t>
            </a:r>
          </a:p>
          <a:p>
            <a:pPr marL="285750" indent="-285750">
              <a:lnSpc>
                <a:spcPct val="120000"/>
              </a:lnSpc>
              <a:buFont typeface="Wingdings" pitchFamily="2" charset="2"/>
              <a:buChar char="Ø"/>
              <a:defRPr/>
            </a:pPr>
            <a:r>
              <a:rPr lang="zh-CN" altLang="en-US" dirty="0"/>
              <a:t>存在有效的委托规则时，委托人需要处理的任务会自动转至受托人处处理，且受托人处理时会以委托人的身份进行</a:t>
            </a:r>
          </a:p>
          <a:p>
            <a:pPr marL="285750" indent="-285750">
              <a:lnSpc>
                <a:spcPct val="120000"/>
              </a:lnSpc>
              <a:buFont typeface="Wingdings" pitchFamily="2" charset="2"/>
              <a:buChar char="Ø"/>
              <a:defRPr/>
            </a:pPr>
            <a:r>
              <a:rPr lang="zh-CN" altLang="en-US" dirty="0"/>
              <a:t>支持批量委托，可以将多个流程中相同委托人的节点委托给受托人</a:t>
            </a:r>
          </a:p>
          <a:p>
            <a:pPr>
              <a:lnSpc>
                <a:spcPct val="120000"/>
              </a:lnSpc>
              <a:buClr>
                <a:srgbClr val="FF9900"/>
              </a:buClr>
              <a:defRPr/>
            </a:pPr>
            <a:endParaRPr lang="zh-CN" altLang="en-US" dirty="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9" name="Picture 2"/>
          <p:cNvPicPr>
            <a:picLocks noChangeAspect="1" noChangeArrowheads="1"/>
          </p:cNvPicPr>
          <p:nvPr/>
        </p:nvPicPr>
        <p:blipFill>
          <a:blip r:embed="rId2" cstate="print"/>
          <a:srcRect/>
          <a:stretch>
            <a:fillRect/>
          </a:stretch>
        </p:blipFill>
        <p:spPr bwMode="auto">
          <a:xfrm>
            <a:off x="3615134" y="915565"/>
            <a:ext cx="5117852" cy="3591785"/>
          </a:xfrm>
          <a:prstGeom prst="rect">
            <a:avLst/>
          </a:prstGeom>
          <a:noFill/>
          <a:ln>
            <a:noFill/>
          </a:ln>
          <a:effectLst>
            <a:prstShdw prst="shdw18" dist="17961" dir="135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1" name="Picture 19"/>
          <p:cNvPicPr>
            <a:picLocks noChangeAspect="1" noChangeArrowheads="1"/>
          </p:cNvPicPr>
          <p:nvPr/>
        </p:nvPicPr>
        <p:blipFill>
          <a:blip r:embed="rId3" cstate="print"/>
          <a:srcRect/>
          <a:stretch>
            <a:fillRect/>
          </a:stretch>
        </p:blipFill>
        <p:spPr bwMode="auto">
          <a:xfrm>
            <a:off x="3615134" y="915565"/>
            <a:ext cx="5117852" cy="3711575"/>
          </a:xfrm>
          <a:prstGeom prst="rect">
            <a:avLst/>
          </a:prstGeom>
          <a:noFill/>
          <a:ln>
            <a:noFill/>
          </a:ln>
          <a:effectLst>
            <a:prstShdw prst="shdw18" dist="17961" dir="135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rotWithShape="1">
          <a:blip r:embed="rId4" cstate="print"/>
          <a:srcRect t="4385"/>
          <a:stretch/>
        </p:blipFill>
        <p:spPr bwMode="auto">
          <a:xfrm>
            <a:off x="3615135" y="755206"/>
            <a:ext cx="5277346" cy="3912501"/>
          </a:xfrm>
          <a:prstGeom prst="rect">
            <a:avLst/>
          </a:prstGeom>
          <a:noFill/>
          <a:ln>
            <a:noFill/>
          </a:ln>
          <a:effectLst>
            <a:prstShdw prst="shdw18" dist="17961" dir="135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94439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504" y="123478"/>
            <a:ext cx="8403269" cy="525528"/>
          </a:xfrm>
        </p:spPr>
        <p:txBody>
          <a:bodyPr>
            <a:normAutofit/>
          </a:bodyPr>
          <a:lstStyle/>
          <a:p>
            <a:r>
              <a:rPr lang="zh-CN" altLang="en-US" dirty="0" smtClean="0"/>
              <a:t>流程配置中心</a:t>
            </a:r>
            <a:r>
              <a:rPr lang="en-US" altLang="zh-CN" dirty="0"/>
              <a:t>-</a:t>
            </a:r>
            <a:r>
              <a:rPr lang="zh-CN" altLang="en-US" dirty="0" smtClean="0"/>
              <a:t>流程分配</a:t>
            </a:r>
            <a:endParaRPr lang="zh-CN" altLang="en-US" dirty="0"/>
          </a:p>
        </p:txBody>
      </p:sp>
      <p:sp>
        <p:nvSpPr>
          <p:cNvPr id="4" name="内容占位符 3"/>
          <p:cNvSpPr>
            <a:spLocks noGrp="1"/>
          </p:cNvSpPr>
          <p:nvPr>
            <p:ph idx="4294967295"/>
          </p:nvPr>
        </p:nvSpPr>
        <p:spPr>
          <a:xfrm>
            <a:off x="219527" y="843558"/>
            <a:ext cx="2768297" cy="3852862"/>
          </a:xfrm>
        </p:spPr>
        <p:txBody>
          <a:bodyPr>
            <a:normAutofit/>
          </a:bodyPr>
          <a:lstStyle/>
          <a:p>
            <a:pPr marL="285750" indent="-285750">
              <a:lnSpc>
                <a:spcPct val="120000"/>
              </a:lnSpc>
              <a:buFont typeface="Wingdings" pitchFamily="2" charset="2"/>
              <a:buChar char="Ø"/>
              <a:defRPr/>
            </a:pPr>
            <a:r>
              <a:rPr lang="zh-CN" altLang="en-US" sz="1600" dirty="0" smtClean="0"/>
              <a:t>流程模</a:t>
            </a:r>
            <a:r>
              <a:rPr lang="zh-CN" altLang="en-US" sz="1600" dirty="0" smtClean="0"/>
              <a:t>板</a:t>
            </a:r>
            <a:r>
              <a:rPr lang="zh-CN" altLang="en-US" dirty="0" smtClean="0"/>
              <a:t>是</a:t>
            </a:r>
            <a:r>
              <a:rPr lang="zh-CN" altLang="en-US" sz="1600" dirty="0" smtClean="0"/>
              <a:t>按</a:t>
            </a:r>
            <a:r>
              <a:rPr lang="zh-CN" altLang="en-US" sz="1600" dirty="0" smtClean="0"/>
              <a:t>组织隔离的，在组织</a:t>
            </a:r>
            <a:r>
              <a:rPr lang="en-US" altLang="zh-CN" sz="1600" dirty="0" smtClean="0"/>
              <a:t>A</a:t>
            </a:r>
            <a:r>
              <a:rPr lang="zh-CN" altLang="en-US" sz="1600" dirty="0" smtClean="0"/>
              <a:t>下新建的流程模板，组织</a:t>
            </a:r>
            <a:r>
              <a:rPr lang="en-US" altLang="zh-CN" sz="1600" dirty="0" smtClean="0"/>
              <a:t>B</a:t>
            </a:r>
            <a:r>
              <a:rPr lang="zh-CN" altLang="en-US" sz="1600" dirty="0" smtClean="0"/>
              <a:t>下如果要使用同样的模板可以通过分配功能将流程模板分配到相同数据中心的其他组织使用</a:t>
            </a:r>
            <a:endParaRPr lang="en-US" altLang="zh-CN" sz="1600" dirty="0" smtClean="0"/>
          </a:p>
          <a:p>
            <a:pPr>
              <a:lnSpc>
                <a:spcPct val="120000"/>
              </a:lnSpc>
              <a:buClr>
                <a:srgbClr val="FF9900"/>
              </a:buClr>
              <a:defRPr/>
            </a:pPr>
            <a:endParaRPr lang="zh-CN" altLang="en-US" dirty="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314620" y="843558"/>
            <a:ext cx="5598889" cy="35074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7848298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9512" y="123478"/>
            <a:ext cx="8403269" cy="525528"/>
          </a:xfrm>
        </p:spPr>
        <p:txBody>
          <a:bodyPr>
            <a:normAutofit/>
          </a:bodyPr>
          <a:lstStyle/>
          <a:p>
            <a:r>
              <a:rPr lang="zh-CN" altLang="en-US" dirty="0" smtClean="0"/>
              <a:t>流程部署</a:t>
            </a:r>
            <a:endParaRPr lang="zh-CN" altLang="en-US" dirty="0"/>
          </a:p>
        </p:txBody>
      </p:sp>
      <p:sp>
        <p:nvSpPr>
          <p:cNvPr id="4" name="内容占位符 3"/>
          <p:cNvSpPr>
            <a:spLocks noGrp="1"/>
          </p:cNvSpPr>
          <p:nvPr>
            <p:ph idx="4294967295"/>
          </p:nvPr>
        </p:nvSpPr>
        <p:spPr>
          <a:xfrm>
            <a:off x="323528" y="768288"/>
            <a:ext cx="2880320" cy="3852862"/>
          </a:xfrm>
        </p:spPr>
        <p:txBody>
          <a:bodyPr>
            <a:normAutofit fontScale="92500"/>
          </a:bodyPr>
          <a:lstStyle/>
          <a:p>
            <a:pPr marL="285750" indent="-285750">
              <a:lnSpc>
                <a:spcPct val="120000"/>
              </a:lnSpc>
              <a:buFont typeface="Wingdings" pitchFamily="2" charset="2"/>
              <a:buChar char="Ø"/>
              <a:defRPr/>
            </a:pPr>
            <a:r>
              <a:rPr lang="zh-CN" altLang="en-US" dirty="0" smtClean="0"/>
              <a:t>可</a:t>
            </a:r>
            <a:r>
              <a:rPr lang="zh-CN" altLang="en-US" dirty="0"/>
              <a:t>将一个数据中心中设置的流程模型、流程模板引入到其他数据中心，减少流程重复设置</a:t>
            </a:r>
            <a:endParaRPr lang="en-US" altLang="zh-CN" dirty="0"/>
          </a:p>
          <a:p>
            <a:pPr marL="285750" indent="-285750">
              <a:lnSpc>
                <a:spcPct val="120000"/>
              </a:lnSpc>
              <a:buFont typeface="Wingdings" pitchFamily="2" charset="2"/>
              <a:buChar char="Ø"/>
              <a:defRPr/>
            </a:pPr>
            <a:r>
              <a:rPr lang="zh-CN" altLang="en-US" dirty="0" smtClean="0"/>
              <a:t>在</a:t>
            </a:r>
            <a:r>
              <a:rPr lang="en-US" altLang="zh-CN" dirty="0"/>
              <a:t>BOS IDE</a:t>
            </a:r>
            <a:r>
              <a:rPr lang="zh-CN" altLang="en-US" dirty="0"/>
              <a:t>中制作部署包时，可以选择某个领域某张单据的流程独立部署</a:t>
            </a:r>
          </a:p>
          <a:p>
            <a:pPr marL="285750" indent="-285750">
              <a:lnSpc>
                <a:spcPct val="120000"/>
              </a:lnSpc>
              <a:buFont typeface="Wingdings" pitchFamily="2" charset="2"/>
              <a:buChar char="Ø"/>
              <a:defRPr/>
            </a:pPr>
            <a:r>
              <a:rPr lang="zh-CN" altLang="en-US" dirty="0"/>
              <a:t>流程存在多版本，以流程模型的默认版本生成部署文件 </a:t>
            </a:r>
          </a:p>
          <a:p>
            <a:pPr marL="285750" indent="-285750">
              <a:lnSpc>
                <a:spcPct val="120000"/>
              </a:lnSpc>
              <a:buFont typeface="Wingdings" pitchFamily="2" charset="2"/>
              <a:buChar char="Ø"/>
              <a:defRPr/>
            </a:pPr>
            <a:r>
              <a:rPr lang="zh-CN" altLang="en-US" dirty="0"/>
              <a:t>部署文件执行成功后，流程模型的状态为“创建”</a:t>
            </a:r>
          </a:p>
          <a:p>
            <a:pPr marL="285750" indent="-285750">
              <a:lnSpc>
                <a:spcPct val="120000"/>
              </a:lnSpc>
              <a:buFont typeface="Wingdings" pitchFamily="2" charset="2"/>
              <a:buChar char="Ø"/>
              <a:defRPr/>
            </a:pPr>
            <a:r>
              <a:rPr lang="zh-CN" altLang="en-US" dirty="0"/>
              <a:t>流程配置中心，可以通过引出引入功能将流程模板引入，引入后的模板为“创建”</a:t>
            </a:r>
          </a:p>
          <a:p>
            <a:pPr>
              <a:lnSpc>
                <a:spcPct val="120000"/>
              </a:lnSpc>
              <a:buClr>
                <a:srgbClr val="FF9900"/>
              </a:buClr>
              <a:defRPr/>
            </a:pPr>
            <a:endParaRPr lang="zh-CN" altLang="en-US" dirty="0"/>
          </a:p>
          <a:p>
            <a:pPr marL="457200" lvl="1" indent="0">
              <a:buNone/>
            </a:pPr>
            <a:endParaRPr lang="en-US" altLang="zh-CN" dirty="0" smtClean="0"/>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9"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491880" y="915234"/>
            <a:ext cx="5200288" cy="33408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43885" y="925280"/>
            <a:ext cx="5148283" cy="36469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t="13133"/>
          <a:stretch/>
        </p:blipFill>
        <p:spPr bwMode="auto">
          <a:xfrm>
            <a:off x="3554047" y="771550"/>
            <a:ext cx="5467228" cy="38944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78833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custDataLst>
              <p:tags r:id="rId2"/>
            </p:custDataLst>
          </p:nvPr>
        </p:nvSpPr>
        <p:spPr bwMode="auto">
          <a:xfrm>
            <a:off x="1016867" y="928045"/>
            <a:ext cx="1863328" cy="4060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pPr eaLnBrk="1" hangingPunct="1"/>
            <a:r>
              <a:rPr lang="en-US" altLang="zh-CN" sz="2700">
                <a:latin typeface="Impact" panose="020B0806030902050204" pitchFamily="34" charset="0"/>
                <a:ea typeface="华文隶书" pitchFamily="2" charset="-122"/>
                <a:cs typeface="Verdana" panose="020B0604030504040204" pitchFamily="34" charset="0"/>
              </a:rPr>
              <a:t>Content</a:t>
            </a:r>
            <a:endParaRPr lang="zh-CN" altLang="en-US" sz="2700">
              <a:latin typeface="Impact" panose="020B0806030902050204" pitchFamily="34" charset="0"/>
              <a:ea typeface="华文隶书" pitchFamily="2" charset="-122"/>
              <a:cs typeface="Verdana" panose="020B0604030504040204" pitchFamily="34" charset="0"/>
            </a:endParaRPr>
          </a:p>
        </p:txBody>
      </p:sp>
      <p:cxnSp>
        <p:nvCxnSpPr>
          <p:cNvPr id="20" name="直接连接符 19"/>
          <p:cNvCxnSpPr/>
          <p:nvPr>
            <p:custDataLst>
              <p:tags r:id="rId3"/>
            </p:custDataLst>
          </p:nvPr>
        </p:nvCxnSpPr>
        <p:spPr>
          <a:xfrm>
            <a:off x="2339751" y="1019871"/>
            <a:ext cx="0" cy="3334493"/>
          </a:xfrm>
          <a:prstGeom prst="line">
            <a:avLst/>
          </a:prstGeom>
          <a:noFill/>
          <a:ln w="12700" cap="flat" cmpd="sng" algn="ctr">
            <a:solidFill>
              <a:schemeClr val="bg2">
                <a:lumMod val="90000"/>
              </a:schemeClr>
            </a:solidFill>
            <a:prstDash val="solid"/>
          </a:ln>
          <a:effectLst/>
        </p:spPr>
      </p:cxnSp>
      <p:cxnSp>
        <p:nvCxnSpPr>
          <p:cNvPr id="21" name="直接连接符 20"/>
          <p:cNvCxnSpPr/>
          <p:nvPr>
            <p:custDataLst>
              <p:tags r:id="rId4"/>
            </p:custDataLst>
          </p:nvPr>
        </p:nvCxnSpPr>
        <p:spPr>
          <a:xfrm>
            <a:off x="987101" y="1379911"/>
            <a:ext cx="2025254" cy="0"/>
          </a:xfrm>
          <a:prstGeom prst="line">
            <a:avLst/>
          </a:prstGeom>
          <a:noFill/>
          <a:ln w="12700" cap="flat" cmpd="sng" algn="ctr">
            <a:solidFill>
              <a:schemeClr val="bg2">
                <a:lumMod val="90000"/>
              </a:schemeClr>
            </a:solidFill>
            <a:prstDash val="solid"/>
          </a:ln>
          <a:effectLst/>
        </p:spPr>
      </p:cxnSp>
      <p:sp>
        <p:nvSpPr>
          <p:cNvPr id="22" name="TextBox 33"/>
          <p:cNvSpPr txBox="1"/>
          <p:nvPr>
            <p:custDataLst>
              <p:tags r:id="rId5"/>
            </p:custDataLst>
          </p:nvPr>
        </p:nvSpPr>
        <p:spPr>
          <a:xfrm>
            <a:off x="1798017" y="1789229"/>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01</a:t>
            </a:r>
          </a:p>
        </p:txBody>
      </p:sp>
      <p:sp>
        <p:nvSpPr>
          <p:cNvPr id="23" name="TextBox 34"/>
          <p:cNvSpPr txBox="1"/>
          <p:nvPr>
            <p:custDataLst>
              <p:tags r:id="rId6"/>
            </p:custDataLst>
          </p:nvPr>
        </p:nvSpPr>
        <p:spPr>
          <a:xfrm>
            <a:off x="1798017" y="2329866"/>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02</a:t>
            </a:r>
          </a:p>
        </p:txBody>
      </p:sp>
      <p:sp>
        <p:nvSpPr>
          <p:cNvPr id="24" name="TextBox 35"/>
          <p:cNvSpPr txBox="1"/>
          <p:nvPr>
            <p:custDataLst>
              <p:tags r:id="rId7"/>
            </p:custDataLst>
          </p:nvPr>
        </p:nvSpPr>
        <p:spPr>
          <a:xfrm>
            <a:off x="1798017" y="2870503"/>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3</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25" name="TextBox 36"/>
          <p:cNvSpPr txBox="1"/>
          <p:nvPr>
            <p:custDataLst>
              <p:tags r:id="rId8"/>
            </p:custDataLst>
          </p:nvPr>
        </p:nvSpPr>
        <p:spPr>
          <a:xfrm>
            <a:off x="1798017" y="3411140"/>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4</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26" name="矩形 25"/>
          <p:cNvSpPr/>
          <p:nvPr>
            <p:custDataLst>
              <p:tags r:id="rId9"/>
            </p:custDataLst>
          </p:nvPr>
        </p:nvSpPr>
        <p:spPr>
          <a:xfrm>
            <a:off x="2339752" y="1851670"/>
            <a:ext cx="2700078" cy="323850"/>
          </a:xfrm>
          <a:prstGeom prst="rect">
            <a:avLst/>
          </a:prstGeom>
          <a:solidFill>
            <a:srgbClr val="0070C0"/>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工作流概述、架构介绍</a:t>
            </a:r>
            <a:endParaRPr lang="en-US" sz="1200" kern="0" dirty="0">
              <a:solidFill>
                <a:srgbClr val="FFFFFF"/>
              </a:solidFill>
              <a:latin typeface="+mj-ea"/>
              <a:ea typeface="+mj-ea"/>
              <a:cs typeface="Arial" panose="020B0604020202020204" pitchFamily="34" charset="0"/>
            </a:endParaRPr>
          </a:p>
        </p:txBody>
      </p:sp>
      <p:sp>
        <p:nvSpPr>
          <p:cNvPr id="27" name="矩形 26"/>
          <p:cNvSpPr/>
          <p:nvPr>
            <p:custDataLst>
              <p:tags r:id="rId10"/>
            </p:custDataLst>
          </p:nvPr>
        </p:nvSpPr>
        <p:spPr>
          <a:xfrm>
            <a:off x="2339752" y="2395786"/>
            <a:ext cx="3009427" cy="323850"/>
          </a:xfrm>
          <a:prstGeom prst="rect">
            <a:avLst/>
          </a:prstGeom>
          <a:solidFill>
            <a:srgbClr val="0070C0"/>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流程设计</a:t>
            </a:r>
            <a:r>
              <a:rPr lang="en-US" altLang="zh-CN" sz="1200" kern="0" dirty="0" smtClean="0">
                <a:solidFill>
                  <a:srgbClr val="FFFFFF"/>
                </a:solidFill>
                <a:latin typeface="+mj-ea"/>
                <a:ea typeface="+mj-ea"/>
                <a:cs typeface="Arial" panose="020B0604020202020204" pitchFamily="34" charset="0"/>
              </a:rPr>
              <a:t>-</a:t>
            </a:r>
            <a:r>
              <a:rPr lang="zh-CN" altLang="en-US" sz="1200" kern="0" dirty="0" smtClean="0">
                <a:solidFill>
                  <a:srgbClr val="FFFFFF"/>
                </a:solidFill>
                <a:latin typeface="+mj-ea"/>
                <a:ea typeface="+mj-ea"/>
                <a:cs typeface="Arial" panose="020B0604020202020204" pitchFamily="34" charset="0"/>
              </a:rPr>
              <a:t>审批流、工作流</a:t>
            </a:r>
            <a:endParaRPr lang="en-US" sz="1200" kern="0" dirty="0">
              <a:solidFill>
                <a:srgbClr val="FFFFFF"/>
              </a:solidFill>
              <a:latin typeface="+mj-ea"/>
              <a:ea typeface="+mj-ea"/>
              <a:cs typeface="Arial" panose="020B0604020202020204" pitchFamily="34" charset="0"/>
            </a:endParaRPr>
          </a:p>
        </p:txBody>
      </p:sp>
      <p:sp>
        <p:nvSpPr>
          <p:cNvPr id="28" name="矩形 27"/>
          <p:cNvSpPr/>
          <p:nvPr>
            <p:custDataLst>
              <p:tags r:id="rId11"/>
            </p:custDataLst>
          </p:nvPr>
        </p:nvSpPr>
        <p:spPr>
          <a:xfrm>
            <a:off x="2339752" y="2938711"/>
            <a:ext cx="3264976" cy="323850"/>
          </a:xfrm>
          <a:prstGeom prst="rect">
            <a:avLst/>
          </a:prstGeom>
          <a:solidFill>
            <a:srgbClr val="0070C0"/>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流程配置</a:t>
            </a:r>
            <a:endParaRPr lang="en-US" sz="1200" kern="0" dirty="0">
              <a:solidFill>
                <a:srgbClr val="FFFFFF"/>
              </a:solidFill>
              <a:latin typeface="+mj-ea"/>
              <a:ea typeface="+mj-ea"/>
              <a:cs typeface="Arial" panose="020B0604020202020204" pitchFamily="34" charset="0"/>
            </a:endParaRPr>
          </a:p>
        </p:txBody>
      </p:sp>
      <p:sp>
        <p:nvSpPr>
          <p:cNvPr id="29" name="矩形 28"/>
          <p:cNvSpPr/>
          <p:nvPr>
            <p:custDataLst>
              <p:tags r:id="rId12"/>
            </p:custDataLst>
          </p:nvPr>
        </p:nvSpPr>
        <p:spPr>
          <a:xfrm>
            <a:off x="2339752" y="3481636"/>
            <a:ext cx="3547425" cy="325041"/>
          </a:xfrm>
          <a:prstGeom prst="rect">
            <a:avLst/>
          </a:prstGeom>
          <a:solidFill>
            <a:srgbClr val="CC6600"/>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流程管理</a:t>
            </a:r>
            <a:endParaRPr lang="en-US" sz="1200" kern="0" dirty="0">
              <a:solidFill>
                <a:srgbClr val="FFFFFF"/>
              </a:solidFill>
              <a:latin typeface="+mj-ea"/>
              <a:ea typeface="+mj-ea"/>
              <a:cs typeface="Arial" panose="020B0604020202020204" pitchFamily="34" charset="0"/>
            </a:endParaRPr>
          </a:p>
        </p:txBody>
      </p:sp>
      <p:sp>
        <p:nvSpPr>
          <p:cNvPr id="30" name="TextBox 36"/>
          <p:cNvSpPr txBox="1"/>
          <p:nvPr>
            <p:custDataLst>
              <p:tags r:id="rId13"/>
            </p:custDataLst>
          </p:nvPr>
        </p:nvSpPr>
        <p:spPr>
          <a:xfrm>
            <a:off x="1798017" y="3951777"/>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5</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31" name="矩形 30"/>
          <p:cNvSpPr/>
          <p:nvPr>
            <p:custDataLst>
              <p:tags r:id="rId14"/>
            </p:custDataLst>
          </p:nvPr>
        </p:nvSpPr>
        <p:spPr>
          <a:xfrm>
            <a:off x="2339752" y="4029323"/>
            <a:ext cx="3816424" cy="325041"/>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工作流参数设置</a:t>
            </a:r>
            <a:endParaRPr lang="en-US" sz="1200" kern="0" dirty="0">
              <a:solidFill>
                <a:srgbClr val="FFFFFF"/>
              </a:solidFill>
              <a:latin typeface="+mj-ea"/>
              <a:ea typeface="+mj-ea"/>
              <a:cs typeface="Arial" panose="020B0604020202020204" pitchFamily="34" charset="0"/>
            </a:endParaRPr>
          </a:p>
        </p:txBody>
      </p:sp>
    </p:spTree>
    <p:custDataLst>
      <p:tags r:id="rId1"/>
    </p:custDataLst>
    <p:extLst>
      <p:ext uri="{BB962C8B-B14F-4D97-AF65-F5344CB8AC3E}">
        <p14:creationId xmlns="" xmlns:p14="http://schemas.microsoft.com/office/powerpoint/2010/main" val="27147944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9512" y="123478"/>
            <a:ext cx="8403269" cy="525528"/>
          </a:xfrm>
        </p:spPr>
        <p:txBody>
          <a:bodyPr>
            <a:normAutofit/>
          </a:bodyPr>
          <a:lstStyle/>
          <a:p>
            <a:r>
              <a:rPr lang="zh-CN" altLang="en-US" dirty="0" smtClean="0"/>
              <a:t>流程管理中心一</a:t>
            </a:r>
            <a:endParaRPr lang="zh-CN" altLang="en-US" dirty="0"/>
          </a:p>
        </p:txBody>
      </p:sp>
      <p:sp>
        <p:nvSpPr>
          <p:cNvPr id="2" name="内容占位符 1"/>
          <p:cNvSpPr>
            <a:spLocks noGrp="1"/>
          </p:cNvSpPr>
          <p:nvPr>
            <p:ph idx="4294967295"/>
          </p:nvPr>
        </p:nvSpPr>
        <p:spPr>
          <a:xfrm>
            <a:off x="179512" y="832892"/>
            <a:ext cx="2735263" cy="3852862"/>
          </a:xfrm>
        </p:spPr>
        <p:txBody>
          <a:bodyPr>
            <a:normAutofit/>
          </a:bodyPr>
          <a:lstStyle/>
          <a:p>
            <a:pPr marL="285750" indent="-285750">
              <a:buFont typeface="Wingdings" pitchFamily="2" charset="2"/>
              <a:buChar char="Ø"/>
            </a:pPr>
            <a:r>
              <a:rPr lang="zh-CN" altLang="en-US" dirty="0"/>
              <a:t>用于监控管理流程的运行状况，包括：监控流程实例运转的情况、流程实例的状态变化、以及各个流程实例对应任务的状态</a:t>
            </a:r>
            <a:r>
              <a:rPr lang="zh-CN" altLang="en-US" dirty="0" smtClean="0"/>
              <a:t>变化</a:t>
            </a:r>
            <a:endParaRPr lang="en-US" altLang="zh-CN" dirty="0" smtClean="0"/>
          </a:p>
          <a:p>
            <a:pPr marL="285750" indent="-285750">
              <a:buFont typeface="Wingdings" pitchFamily="2" charset="2"/>
              <a:buChar char="Ø"/>
            </a:pPr>
            <a:r>
              <a:rPr lang="zh-CN" altLang="en-US" dirty="0"/>
              <a:t>每发起一个流程都会产生一个流程</a:t>
            </a:r>
            <a:r>
              <a:rPr lang="zh-CN" altLang="en-US" dirty="0" smtClean="0"/>
              <a:t>实例</a:t>
            </a:r>
            <a:endParaRPr lang="en-US" altLang="zh-CN" dirty="0" smtClean="0"/>
          </a:p>
          <a:p>
            <a:pPr marL="285750" indent="-285750">
              <a:buFont typeface="Wingdings" pitchFamily="2" charset="2"/>
              <a:buChar char="Ø"/>
            </a:pPr>
            <a:r>
              <a:rPr lang="zh-CN" altLang="en-US" dirty="0"/>
              <a:t>暂停：暂停流程运行，暂停的流程可以恢复运行</a:t>
            </a:r>
          </a:p>
          <a:p>
            <a:pPr marL="285750" indent="-285750">
              <a:buFont typeface="Wingdings" pitchFamily="2" charset="2"/>
              <a:buChar char="Ø"/>
            </a:pPr>
            <a:r>
              <a:rPr lang="zh-CN" altLang="en-US" dirty="0"/>
              <a:t>终止：终止操作无法逆转，流程实例终止后，系统自动取消实例终止前产生的待处理</a:t>
            </a:r>
            <a:r>
              <a:rPr lang="zh-CN" altLang="en-US" dirty="0" smtClean="0"/>
              <a:t>任务</a:t>
            </a:r>
            <a:endParaRPr lang="en-US" altLang="zh-CN" dirty="0" smtClean="0"/>
          </a:p>
          <a:p>
            <a:pPr marL="285750" indent="-285750">
              <a:buFont typeface="Wingdings" pitchFamily="2" charset="2"/>
              <a:buChar char="Ø"/>
            </a:pPr>
            <a:endParaRPr lang="en-US" altLang="zh-CN" dirty="0"/>
          </a:p>
          <a:p>
            <a:endParaRPr lang="zh-CN" altLang="en-US" dirty="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9" name="Picture 17"/>
          <p:cNvPicPr>
            <a:picLocks noChangeAspect="1" noChangeArrowheads="1"/>
          </p:cNvPicPr>
          <p:nvPr/>
        </p:nvPicPr>
        <p:blipFill rotWithShape="1">
          <a:blip r:embed="rId2" cstate="print"/>
          <a:srcRect t="6161"/>
          <a:stretch/>
        </p:blipFill>
        <p:spPr bwMode="auto">
          <a:xfrm>
            <a:off x="3419872" y="832892"/>
            <a:ext cx="5328592" cy="3722836"/>
          </a:xfrm>
          <a:prstGeom prst="rect">
            <a:avLst/>
          </a:prstGeom>
          <a:noFill/>
          <a:ln>
            <a:noFill/>
          </a:ln>
          <a:effectLst>
            <a:prstShdw prst="shdw18" dist="17961" dir="135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419872" y="832892"/>
            <a:ext cx="5328592" cy="37228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54897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504" y="120454"/>
            <a:ext cx="8523611" cy="538478"/>
          </a:xfrm>
        </p:spPr>
        <p:txBody>
          <a:bodyPr>
            <a:normAutofit/>
          </a:bodyPr>
          <a:lstStyle/>
          <a:p>
            <a:r>
              <a:rPr lang="zh-CN" altLang="en-US" dirty="0" smtClean="0"/>
              <a:t>流程管理中心二</a:t>
            </a:r>
            <a:endParaRPr lang="zh-CN" altLang="en-US" dirty="0"/>
          </a:p>
        </p:txBody>
      </p:sp>
      <p:sp>
        <p:nvSpPr>
          <p:cNvPr id="4" name="内容占位符 3"/>
          <p:cNvSpPr>
            <a:spLocks noGrp="1"/>
          </p:cNvSpPr>
          <p:nvPr>
            <p:ph idx="4294967295"/>
          </p:nvPr>
        </p:nvSpPr>
        <p:spPr>
          <a:xfrm>
            <a:off x="251520" y="699542"/>
            <a:ext cx="3024188" cy="3852862"/>
          </a:xfrm>
        </p:spPr>
        <p:txBody>
          <a:bodyPr>
            <a:normAutofit/>
          </a:bodyPr>
          <a:lstStyle/>
          <a:p>
            <a:pPr marL="285750" indent="-285750">
              <a:lnSpc>
                <a:spcPct val="120000"/>
              </a:lnSpc>
              <a:buFont typeface="Wingdings" pitchFamily="2" charset="2"/>
              <a:buChar char="Ø"/>
              <a:defRPr/>
            </a:pPr>
            <a:r>
              <a:rPr lang="zh-CN" altLang="en-US" dirty="0"/>
              <a:t>恢复：因为解析不到参与人挂起的流程可以点恢复按钮进行恢复，弹出转发界面，转发给其他处理</a:t>
            </a:r>
            <a:r>
              <a:rPr lang="zh-CN" altLang="en-US" dirty="0" smtClean="0"/>
              <a:t>人</a:t>
            </a:r>
            <a:endParaRPr lang="en-US" altLang="zh-CN" dirty="0" smtClean="0"/>
          </a:p>
          <a:p>
            <a:pPr marL="285750" indent="-285750">
              <a:lnSpc>
                <a:spcPct val="120000"/>
              </a:lnSpc>
              <a:buFont typeface="Wingdings" pitchFamily="2" charset="2"/>
              <a:buChar char="Ø"/>
              <a:defRPr/>
            </a:pPr>
            <a:r>
              <a:rPr lang="zh-CN" altLang="en-US" dirty="0" smtClean="0"/>
              <a:t>跳到下一节点：当流程是（除解析不到参与人以外）其他问题导致挂起时，可以通过该菜单恢复</a:t>
            </a:r>
            <a:endParaRPr lang="en-US" altLang="zh-CN" dirty="0"/>
          </a:p>
          <a:p>
            <a:pPr marL="285750" indent="-285750">
              <a:lnSpc>
                <a:spcPct val="120000"/>
              </a:lnSpc>
              <a:buFont typeface="Wingdings" pitchFamily="2" charset="2"/>
              <a:buChar char="Ø"/>
              <a:defRPr/>
            </a:pPr>
            <a:r>
              <a:rPr lang="zh-CN" altLang="en-US" dirty="0"/>
              <a:t>转发：待办任务列表中选择一行实例，流程管理员可以对改实例任务进行转发</a:t>
            </a:r>
            <a:endParaRPr lang="en-US" altLang="zh-CN" dirty="0"/>
          </a:p>
          <a:p>
            <a:pPr>
              <a:lnSpc>
                <a:spcPct val="120000"/>
              </a:lnSpc>
              <a:buClr>
                <a:srgbClr val="FF9900"/>
              </a:buClr>
              <a:defRPr/>
            </a:pPr>
            <a:endParaRPr lang="en-US" altLang="zh-CN" dirty="0" smtClean="0"/>
          </a:p>
          <a:p>
            <a:pPr marL="0" indent="0">
              <a:lnSpc>
                <a:spcPct val="120000"/>
              </a:lnSpc>
              <a:buClr>
                <a:srgbClr val="FF9900"/>
              </a:buClr>
              <a:buNone/>
              <a:defRPr/>
            </a:pPr>
            <a:endParaRPr lang="zh-CN" altLang="en-US" dirty="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63888" y="699542"/>
            <a:ext cx="5240387" cy="38915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10632" y="672996"/>
            <a:ext cx="5519568" cy="39926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6711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1520" y="128696"/>
            <a:ext cx="8379595" cy="538478"/>
          </a:xfrm>
        </p:spPr>
        <p:txBody>
          <a:bodyPr>
            <a:normAutofit/>
          </a:bodyPr>
          <a:lstStyle/>
          <a:p>
            <a:r>
              <a:rPr lang="zh-CN" altLang="en-US" dirty="0" smtClean="0"/>
              <a:t>流程报表</a:t>
            </a:r>
            <a:endParaRPr lang="zh-CN" altLang="en-US" dirty="0"/>
          </a:p>
        </p:txBody>
      </p:sp>
      <p:sp>
        <p:nvSpPr>
          <p:cNvPr id="4" name="内容占位符 3"/>
          <p:cNvSpPr>
            <a:spLocks noGrp="1"/>
          </p:cNvSpPr>
          <p:nvPr>
            <p:ph idx="4294967295"/>
          </p:nvPr>
        </p:nvSpPr>
        <p:spPr>
          <a:xfrm>
            <a:off x="251520" y="743518"/>
            <a:ext cx="3240360" cy="3852862"/>
          </a:xfrm>
        </p:spPr>
        <p:txBody>
          <a:bodyPr>
            <a:normAutofit lnSpcReduction="10000"/>
          </a:bodyPr>
          <a:lstStyle/>
          <a:p>
            <a:pPr marL="285750" indent="-285750">
              <a:lnSpc>
                <a:spcPct val="120000"/>
              </a:lnSpc>
              <a:buFont typeface="Wingdings" pitchFamily="2" charset="2"/>
              <a:buChar char="Ø"/>
              <a:defRPr/>
            </a:pPr>
            <a:r>
              <a:rPr lang="zh-CN" altLang="en-US" dirty="0" smtClean="0"/>
              <a:t>流程报表提供对流程运行的情况、流程处理的效率进行统计。</a:t>
            </a:r>
            <a:endParaRPr lang="en-US" altLang="zh-CN" dirty="0" smtClean="0"/>
          </a:p>
          <a:p>
            <a:pPr marL="285750" indent="-285750">
              <a:lnSpc>
                <a:spcPct val="120000"/>
              </a:lnSpc>
              <a:buFont typeface="Wingdings" pitchFamily="2" charset="2"/>
              <a:buChar char="Ø"/>
              <a:defRPr/>
            </a:pPr>
            <a:r>
              <a:rPr lang="zh-CN" altLang="en-US" dirty="0" smtClean="0"/>
              <a:t>流程</a:t>
            </a:r>
            <a:r>
              <a:rPr lang="zh-CN" altLang="en-US" dirty="0"/>
              <a:t>总体状态分析表”：展示企业各个组织整体的流程运行状态和流程参与的</a:t>
            </a:r>
            <a:r>
              <a:rPr lang="zh-CN" altLang="en-US" dirty="0" smtClean="0"/>
              <a:t>情况。</a:t>
            </a:r>
            <a:endParaRPr lang="en-US" altLang="zh-CN" dirty="0"/>
          </a:p>
          <a:p>
            <a:pPr marL="285750" indent="-285750">
              <a:lnSpc>
                <a:spcPct val="120000"/>
              </a:lnSpc>
              <a:buFont typeface="Wingdings" pitchFamily="2" charset="2"/>
              <a:buChar char="Ø"/>
              <a:defRPr/>
            </a:pPr>
            <a:r>
              <a:rPr lang="zh-CN" altLang="en-US" dirty="0"/>
              <a:t>“流程运行状态分析表</a:t>
            </a:r>
            <a:r>
              <a:rPr lang="en-US" altLang="zh-CN" dirty="0"/>
              <a:t>”</a:t>
            </a:r>
            <a:r>
              <a:rPr lang="zh-CN" altLang="en-US" dirty="0"/>
              <a:t>统计一段时间各组件个流程的运行</a:t>
            </a:r>
            <a:r>
              <a:rPr lang="zh-CN" altLang="en-US" dirty="0" smtClean="0"/>
              <a:t>状况。</a:t>
            </a:r>
            <a:endParaRPr lang="en-US" altLang="zh-CN" dirty="0"/>
          </a:p>
          <a:p>
            <a:pPr marL="285750" indent="-285750">
              <a:lnSpc>
                <a:spcPct val="120000"/>
              </a:lnSpc>
              <a:buFont typeface="Wingdings" pitchFamily="2" charset="2"/>
              <a:buChar char="Ø"/>
              <a:defRPr/>
            </a:pPr>
            <a:r>
              <a:rPr lang="zh-CN" altLang="en-US" dirty="0"/>
              <a:t>“流程时间耗费分析表”统计流程以至流程节点时间耗费情况，可用于绩效</a:t>
            </a:r>
            <a:r>
              <a:rPr lang="zh-CN" altLang="en-US" dirty="0" smtClean="0"/>
              <a:t>分析。</a:t>
            </a:r>
            <a:endParaRPr lang="en-US" altLang="zh-CN" dirty="0" smtClean="0"/>
          </a:p>
          <a:p>
            <a:pPr marL="285750" indent="-285750">
              <a:lnSpc>
                <a:spcPct val="120000"/>
              </a:lnSpc>
              <a:buFont typeface="Wingdings" pitchFamily="2" charset="2"/>
              <a:buChar char="Ø"/>
              <a:defRPr/>
            </a:pPr>
            <a:r>
              <a:rPr lang="zh-CN" altLang="en-US" dirty="0" smtClean="0"/>
              <a:t>“流程</a:t>
            </a:r>
            <a:r>
              <a:rPr lang="zh-CN" altLang="en-US" dirty="0"/>
              <a:t>节点时间耗费分析</a:t>
            </a:r>
            <a:r>
              <a:rPr lang="zh-CN" altLang="en-US" dirty="0" smtClean="0"/>
              <a:t>表”统计流程实例的每个节点的时间耗费以及整个实例的时间耗费。</a:t>
            </a:r>
            <a:endParaRPr lang="en-US" altLang="zh-CN" dirty="0"/>
          </a:p>
          <a:p>
            <a:pPr>
              <a:lnSpc>
                <a:spcPct val="120000"/>
              </a:lnSpc>
              <a:buClr>
                <a:srgbClr val="FF9900"/>
              </a:buClr>
              <a:defRPr/>
            </a:pPr>
            <a:endParaRPr lang="en-US" altLang="zh-CN" dirty="0" smtClean="0"/>
          </a:p>
          <a:p>
            <a:pPr marL="0" indent="0">
              <a:lnSpc>
                <a:spcPct val="120000"/>
              </a:lnSpc>
              <a:buClr>
                <a:srgbClr val="FF9900"/>
              </a:buClr>
              <a:buNone/>
              <a:defRPr/>
            </a:pPr>
            <a:endParaRPr lang="zh-CN" altLang="en-US" dirty="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3075"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691397" y="699542"/>
            <a:ext cx="5189295" cy="40869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9891555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custDataLst>
              <p:tags r:id="rId2"/>
            </p:custDataLst>
          </p:nvPr>
        </p:nvSpPr>
        <p:spPr bwMode="auto">
          <a:xfrm>
            <a:off x="1016867" y="928045"/>
            <a:ext cx="1863328" cy="4060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pPr eaLnBrk="1" hangingPunct="1"/>
            <a:r>
              <a:rPr lang="en-US" altLang="zh-CN" sz="2700">
                <a:latin typeface="Impact" panose="020B0806030902050204" pitchFamily="34" charset="0"/>
                <a:ea typeface="华文隶书" pitchFamily="2" charset="-122"/>
                <a:cs typeface="Verdana" panose="020B0604030504040204" pitchFamily="34" charset="0"/>
              </a:rPr>
              <a:t>Content</a:t>
            </a:r>
            <a:endParaRPr lang="zh-CN" altLang="en-US" sz="2700">
              <a:latin typeface="Impact" panose="020B0806030902050204" pitchFamily="34" charset="0"/>
              <a:ea typeface="华文隶书" pitchFamily="2" charset="-122"/>
              <a:cs typeface="Verdana" panose="020B0604030504040204" pitchFamily="34" charset="0"/>
            </a:endParaRPr>
          </a:p>
        </p:txBody>
      </p:sp>
      <p:cxnSp>
        <p:nvCxnSpPr>
          <p:cNvPr id="20" name="直接连接符 19"/>
          <p:cNvCxnSpPr/>
          <p:nvPr>
            <p:custDataLst>
              <p:tags r:id="rId3"/>
            </p:custDataLst>
          </p:nvPr>
        </p:nvCxnSpPr>
        <p:spPr>
          <a:xfrm>
            <a:off x="2339751" y="1019871"/>
            <a:ext cx="0" cy="3334493"/>
          </a:xfrm>
          <a:prstGeom prst="line">
            <a:avLst/>
          </a:prstGeom>
          <a:noFill/>
          <a:ln w="12700" cap="flat" cmpd="sng" algn="ctr">
            <a:solidFill>
              <a:schemeClr val="bg2">
                <a:lumMod val="90000"/>
              </a:schemeClr>
            </a:solidFill>
            <a:prstDash val="solid"/>
          </a:ln>
          <a:effectLst/>
        </p:spPr>
      </p:cxnSp>
      <p:cxnSp>
        <p:nvCxnSpPr>
          <p:cNvPr id="21" name="直接连接符 20"/>
          <p:cNvCxnSpPr/>
          <p:nvPr>
            <p:custDataLst>
              <p:tags r:id="rId4"/>
            </p:custDataLst>
          </p:nvPr>
        </p:nvCxnSpPr>
        <p:spPr>
          <a:xfrm>
            <a:off x="987101" y="1379911"/>
            <a:ext cx="2025254" cy="0"/>
          </a:xfrm>
          <a:prstGeom prst="line">
            <a:avLst/>
          </a:prstGeom>
          <a:noFill/>
          <a:ln w="12700" cap="flat" cmpd="sng" algn="ctr">
            <a:solidFill>
              <a:schemeClr val="bg2">
                <a:lumMod val="90000"/>
              </a:schemeClr>
            </a:solidFill>
            <a:prstDash val="solid"/>
          </a:ln>
          <a:effectLst/>
        </p:spPr>
      </p:cxnSp>
      <p:sp>
        <p:nvSpPr>
          <p:cNvPr id="22" name="TextBox 33"/>
          <p:cNvSpPr txBox="1"/>
          <p:nvPr>
            <p:custDataLst>
              <p:tags r:id="rId5"/>
            </p:custDataLst>
          </p:nvPr>
        </p:nvSpPr>
        <p:spPr>
          <a:xfrm>
            <a:off x="1798017" y="1789229"/>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01</a:t>
            </a:r>
          </a:p>
        </p:txBody>
      </p:sp>
      <p:sp>
        <p:nvSpPr>
          <p:cNvPr id="23" name="TextBox 34"/>
          <p:cNvSpPr txBox="1"/>
          <p:nvPr>
            <p:custDataLst>
              <p:tags r:id="rId6"/>
            </p:custDataLst>
          </p:nvPr>
        </p:nvSpPr>
        <p:spPr>
          <a:xfrm>
            <a:off x="1798017" y="2329866"/>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02</a:t>
            </a:r>
          </a:p>
        </p:txBody>
      </p:sp>
      <p:sp>
        <p:nvSpPr>
          <p:cNvPr id="24" name="TextBox 35"/>
          <p:cNvSpPr txBox="1"/>
          <p:nvPr>
            <p:custDataLst>
              <p:tags r:id="rId7"/>
            </p:custDataLst>
          </p:nvPr>
        </p:nvSpPr>
        <p:spPr>
          <a:xfrm>
            <a:off x="1798017" y="2870503"/>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3</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25" name="TextBox 36"/>
          <p:cNvSpPr txBox="1"/>
          <p:nvPr>
            <p:custDataLst>
              <p:tags r:id="rId8"/>
            </p:custDataLst>
          </p:nvPr>
        </p:nvSpPr>
        <p:spPr>
          <a:xfrm>
            <a:off x="1798017" y="3411140"/>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4</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26" name="矩形 25"/>
          <p:cNvSpPr/>
          <p:nvPr>
            <p:custDataLst>
              <p:tags r:id="rId9"/>
            </p:custDataLst>
          </p:nvPr>
        </p:nvSpPr>
        <p:spPr>
          <a:xfrm>
            <a:off x="2339752" y="1851670"/>
            <a:ext cx="2700078" cy="323850"/>
          </a:xfrm>
          <a:prstGeom prst="rect">
            <a:avLst/>
          </a:prstGeom>
          <a:solidFill>
            <a:srgbClr val="0070C0"/>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工作流概述、架构介绍</a:t>
            </a:r>
            <a:endParaRPr lang="en-US" sz="1200" kern="0" dirty="0">
              <a:solidFill>
                <a:srgbClr val="FFFFFF"/>
              </a:solidFill>
              <a:latin typeface="+mj-ea"/>
              <a:ea typeface="+mj-ea"/>
              <a:cs typeface="Arial" panose="020B0604020202020204" pitchFamily="34" charset="0"/>
            </a:endParaRPr>
          </a:p>
        </p:txBody>
      </p:sp>
      <p:sp>
        <p:nvSpPr>
          <p:cNvPr id="27" name="矩形 26"/>
          <p:cNvSpPr/>
          <p:nvPr>
            <p:custDataLst>
              <p:tags r:id="rId10"/>
            </p:custDataLst>
          </p:nvPr>
        </p:nvSpPr>
        <p:spPr>
          <a:xfrm>
            <a:off x="2339752" y="2395786"/>
            <a:ext cx="3009427" cy="323850"/>
          </a:xfrm>
          <a:prstGeom prst="rect">
            <a:avLst/>
          </a:prstGeom>
          <a:solidFill>
            <a:srgbClr val="0070C0"/>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流程设计</a:t>
            </a:r>
            <a:r>
              <a:rPr lang="en-US" altLang="zh-CN" sz="1200" kern="0" dirty="0" smtClean="0">
                <a:solidFill>
                  <a:srgbClr val="FFFFFF"/>
                </a:solidFill>
                <a:latin typeface="+mj-ea"/>
                <a:ea typeface="+mj-ea"/>
                <a:cs typeface="Arial" panose="020B0604020202020204" pitchFamily="34" charset="0"/>
              </a:rPr>
              <a:t>-</a:t>
            </a:r>
            <a:r>
              <a:rPr lang="zh-CN" altLang="en-US" sz="1200" kern="0" dirty="0" smtClean="0">
                <a:solidFill>
                  <a:srgbClr val="FFFFFF"/>
                </a:solidFill>
                <a:latin typeface="+mj-ea"/>
                <a:ea typeface="+mj-ea"/>
                <a:cs typeface="Arial" panose="020B0604020202020204" pitchFamily="34" charset="0"/>
              </a:rPr>
              <a:t>审批流、工作流</a:t>
            </a:r>
            <a:endParaRPr lang="en-US" sz="1200" kern="0" dirty="0">
              <a:solidFill>
                <a:srgbClr val="FFFFFF"/>
              </a:solidFill>
              <a:latin typeface="+mj-ea"/>
              <a:ea typeface="+mj-ea"/>
              <a:cs typeface="Arial" panose="020B0604020202020204" pitchFamily="34" charset="0"/>
            </a:endParaRPr>
          </a:p>
        </p:txBody>
      </p:sp>
      <p:sp>
        <p:nvSpPr>
          <p:cNvPr id="28" name="矩形 27"/>
          <p:cNvSpPr/>
          <p:nvPr>
            <p:custDataLst>
              <p:tags r:id="rId11"/>
            </p:custDataLst>
          </p:nvPr>
        </p:nvSpPr>
        <p:spPr>
          <a:xfrm>
            <a:off x="2339752" y="2938711"/>
            <a:ext cx="3264976" cy="323850"/>
          </a:xfrm>
          <a:prstGeom prst="rect">
            <a:avLst/>
          </a:prstGeom>
          <a:solidFill>
            <a:srgbClr val="0070C0"/>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流程配置</a:t>
            </a:r>
            <a:endParaRPr lang="en-US" sz="1200" kern="0" dirty="0">
              <a:solidFill>
                <a:srgbClr val="FFFFFF"/>
              </a:solidFill>
              <a:latin typeface="+mj-ea"/>
              <a:ea typeface="+mj-ea"/>
              <a:cs typeface="Arial" panose="020B0604020202020204" pitchFamily="34" charset="0"/>
            </a:endParaRPr>
          </a:p>
        </p:txBody>
      </p:sp>
      <p:sp>
        <p:nvSpPr>
          <p:cNvPr id="29" name="矩形 28"/>
          <p:cNvSpPr/>
          <p:nvPr>
            <p:custDataLst>
              <p:tags r:id="rId12"/>
            </p:custDataLst>
          </p:nvPr>
        </p:nvSpPr>
        <p:spPr>
          <a:xfrm>
            <a:off x="2339752" y="3481636"/>
            <a:ext cx="3547425" cy="325041"/>
          </a:xfrm>
          <a:prstGeom prst="rect">
            <a:avLst/>
          </a:prstGeom>
          <a:solidFill>
            <a:srgbClr val="0070C0"/>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流程管理</a:t>
            </a:r>
            <a:endParaRPr lang="en-US" sz="1200" kern="0" dirty="0">
              <a:solidFill>
                <a:srgbClr val="FFFFFF"/>
              </a:solidFill>
              <a:latin typeface="+mj-ea"/>
              <a:ea typeface="+mj-ea"/>
              <a:cs typeface="Arial" panose="020B0604020202020204" pitchFamily="34" charset="0"/>
            </a:endParaRPr>
          </a:p>
        </p:txBody>
      </p:sp>
      <p:sp>
        <p:nvSpPr>
          <p:cNvPr id="30" name="TextBox 36"/>
          <p:cNvSpPr txBox="1"/>
          <p:nvPr>
            <p:custDataLst>
              <p:tags r:id="rId13"/>
            </p:custDataLst>
          </p:nvPr>
        </p:nvSpPr>
        <p:spPr>
          <a:xfrm>
            <a:off x="1798017" y="3951777"/>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5</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31" name="矩形 30"/>
          <p:cNvSpPr/>
          <p:nvPr>
            <p:custDataLst>
              <p:tags r:id="rId14"/>
            </p:custDataLst>
          </p:nvPr>
        </p:nvSpPr>
        <p:spPr>
          <a:xfrm>
            <a:off x="2339752" y="4029323"/>
            <a:ext cx="3816424" cy="325041"/>
          </a:xfrm>
          <a:prstGeom prst="rect">
            <a:avLst/>
          </a:prstGeom>
          <a:solidFill>
            <a:srgbClr val="CC6600"/>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工作流参数设置</a:t>
            </a:r>
            <a:endParaRPr lang="en-US" sz="1200" kern="0" dirty="0">
              <a:solidFill>
                <a:srgbClr val="FFFFFF"/>
              </a:solidFill>
              <a:latin typeface="+mj-ea"/>
              <a:ea typeface="+mj-ea"/>
              <a:cs typeface="Arial" panose="020B0604020202020204" pitchFamily="34" charset="0"/>
            </a:endParaRPr>
          </a:p>
        </p:txBody>
      </p:sp>
    </p:spTree>
    <p:custDataLst>
      <p:tags r:id="rId1"/>
    </p:custDataLst>
    <p:extLst>
      <p:ext uri="{BB962C8B-B14F-4D97-AF65-F5344CB8AC3E}">
        <p14:creationId xmlns="" xmlns:p14="http://schemas.microsoft.com/office/powerpoint/2010/main" val="23157117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504" y="123478"/>
            <a:ext cx="8403269" cy="525528"/>
          </a:xfrm>
        </p:spPr>
        <p:txBody>
          <a:bodyPr>
            <a:normAutofit/>
          </a:bodyPr>
          <a:lstStyle/>
          <a:p>
            <a:r>
              <a:rPr lang="zh-CN" altLang="en-US" dirty="0" smtClean="0"/>
              <a:t>参数设置</a:t>
            </a:r>
            <a:r>
              <a:rPr lang="en-US" altLang="zh-CN" dirty="0" smtClean="0"/>
              <a:t>-</a:t>
            </a:r>
            <a:r>
              <a:rPr lang="zh-CN" altLang="en-US" dirty="0"/>
              <a:t>流程</a:t>
            </a:r>
            <a:r>
              <a:rPr lang="zh-CN" altLang="en-US" dirty="0" smtClean="0"/>
              <a:t>处理模式</a:t>
            </a:r>
            <a:endParaRPr lang="zh-CN" altLang="en-US" dirty="0"/>
          </a:p>
        </p:txBody>
      </p:sp>
      <p:sp>
        <p:nvSpPr>
          <p:cNvPr id="4" name="内容占位符 3"/>
          <p:cNvSpPr>
            <a:spLocks noGrp="1"/>
          </p:cNvSpPr>
          <p:nvPr>
            <p:ph idx="4294967295"/>
          </p:nvPr>
        </p:nvSpPr>
        <p:spPr>
          <a:xfrm>
            <a:off x="395536" y="857236"/>
            <a:ext cx="3096344" cy="3851275"/>
          </a:xfrm>
        </p:spPr>
        <p:txBody>
          <a:bodyPr>
            <a:normAutofit/>
          </a:bodyPr>
          <a:lstStyle/>
          <a:p>
            <a:pPr marL="285750" indent="-285750">
              <a:lnSpc>
                <a:spcPct val="120000"/>
              </a:lnSpc>
              <a:buFont typeface="Wingdings" pitchFamily="2" charset="2"/>
              <a:buChar char="Ø"/>
              <a:defRPr/>
            </a:pPr>
            <a:r>
              <a:rPr lang="zh-CN" altLang="en-US" dirty="0"/>
              <a:t>同步：流程提交、任务提交时，流程实例任务同时被处理</a:t>
            </a:r>
            <a:endParaRPr lang="en-US" altLang="zh-CN" dirty="0"/>
          </a:p>
          <a:p>
            <a:pPr marL="285750" indent="-285750">
              <a:lnSpc>
                <a:spcPct val="120000"/>
              </a:lnSpc>
              <a:buFont typeface="Wingdings" pitchFamily="2" charset="2"/>
              <a:buChar char="Ø"/>
              <a:defRPr/>
            </a:pPr>
            <a:r>
              <a:rPr lang="zh-CN" altLang="en-US" dirty="0"/>
              <a:t>消息队列：流程提交、任务提交后，流程实例任务在后台排队等待后台服务处理</a:t>
            </a:r>
          </a:p>
          <a:p>
            <a:pPr>
              <a:lnSpc>
                <a:spcPct val="120000"/>
              </a:lnSpc>
              <a:buClr>
                <a:srgbClr val="FF9900"/>
              </a:buClr>
              <a:defRPr/>
            </a:pPr>
            <a:endParaRPr lang="en-US" altLang="zh-CN" dirty="0" smtClean="0"/>
          </a:p>
          <a:p>
            <a:pPr marL="457200" lvl="1" indent="0">
              <a:buNone/>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10"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t="2372"/>
          <a:stretch/>
        </p:blipFill>
        <p:spPr bwMode="auto">
          <a:xfrm>
            <a:off x="3923928" y="904240"/>
            <a:ext cx="5065886" cy="33957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t="3038"/>
          <a:stretch/>
        </p:blipFill>
        <p:spPr bwMode="auto">
          <a:xfrm>
            <a:off x="3893264" y="900574"/>
            <a:ext cx="5090934" cy="32815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893264" y="857236"/>
            <a:ext cx="5087657" cy="33843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49680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参数设置</a:t>
            </a:r>
            <a:r>
              <a:rPr lang="en-US" altLang="zh-CN" dirty="0" smtClean="0"/>
              <a:t>-</a:t>
            </a:r>
            <a:r>
              <a:rPr lang="zh-CN" altLang="en-US" dirty="0"/>
              <a:t>流程</a:t>
            </a:r>
            <a:r>
              <a:rPr lang="zh-CN" altLang="en-US" dirty="0" smtClean="0"/>
              <a:t>参数设置</a:t>
            </a:r>
            <a:endParaRPr lang="zh-CN" altLang="en-US" dirty="0"/>
          </a:p>
        </p:txBody>
      </p:sp>
      <p:sp>
        <p:nvSpPr>
          <p:cNvPr id="4" name="内容占位符 3"/>
          <p:cNvSpPr>
            <a:spLocks noGrp="1"/>
          </p:cNvSpPr>
          <p:nvPr>
            <p:ph idx="4294967295"/>
          </p:nvPr>
        </p:nvSpPr>
        <p:spPr>
          <a:xfrm>
            <a:off x="251520" y="785126"/>
            <a:ext cx="3024336" cy="3852862"/>
          </a:xfrm>
        </p:spPr>
        <p:txBody>
          <a:bodyPr>
            <a:normAutofit/>
          </a:bodyPr>
          <a:lstStyle/>
          <a:p>
            <a:pPr marL="285750" indent="-285750">
              <a:lnSpc>
                <a:spcPct val="120000"/>
              </a:lnSpc>
              <a:buFont typeface="Wingdings" pitchFamily="2" charset="2"/>
              <a:buChar char="Ø"/>
              <a:defRPr/>
            </a:pPr>
            <a:r>
              <a:rPr lang="zh-CN" altLang="en-US" sz="1600" dirty="0"/>
              <a:t>工作流参数为数据中心级参数，必须</a:t>
            </a:r>
            <a:r>
              <a:rPr lang="en-US" altLang="zh-CN" sz="1600" dirty="0"/>
              <a:t>administrator</a:t>
            </a:r>
            <a:r>
              <a:rPr lang="zh-CN" altLang="en-US" sz="1600" dirty="0"/>
              <a:t>登录</a:t>
            </a:r>
            <a:r>
              <a:rPr lang="zh-CN" altLang="en-US" sz="1600" dirty="0" smtClean="0"/>
              <a:t>设置</a:t>
            </a:r>
            <a:endParaRPr lang="en-US" altLang="zh-CN" sz="1600" dirty="0" smtClean="0"/>
          </a:p>
          <a:p>
            <a:pPr marL="285750" indent="-285750">
              <a:lnSpc>
                <a:spcPct val="120000"/>
              </a:lnSpc>
              <a:buFont typeface="Wingdings" pitchFamily="2" charset="2"/>
              <a:buChar char="Ø"/>
              <a:defRPr/>
            </a:pPr>
            <a:r>
              <a:rPr lang="zh-CN" altLang="en-US" sz="1600" dirty="0" smtClean="0"/>
              <a:t>流程处理模式设置</a:t>
            </a:r>
            <a:endParaRPr lang="en-US" altLang="zh-CN" sz="1600" dirty="0" smtClean="0"/>
          </a:p>
          <a:p>
            <a:pPr marL="285750" indent="-285750">
              <a:lnSpc>
                <a:spcPct val="120000"/>
              </a:lnSpc>
              <a:buFont typeface="Wingdings" pitchFamily="2" charset="2"/>
              <a:buChar char="Ø"/>
              <a:defRPr/>
            </a:pPr>
            <a:r>
              <a:rPr lang="zh-CN" altLang="en-US" sz="1600" dirty="0"/>
              <a:t>流程邮件提醒功能的虚拟有些</a:t>
            </a:r>
            <a:r>
              <a:rPr lang="zh-CN" altLang="en-US" sz="1600" dirty="0" smtClean="0"/>
              <a:t>配置</a:t>
            </a:r>
            <a:endParaRPr lang="en-US" altLang="zh-CN" sz="1600" dirty="0" smtClean="0"/>
          </a:p>
          <a:p>
            <a:pPr marL="285750" indent="-285750">
              <a:lnSpc>
                <a:spcPct val="120000"/>
              </a:lnSpc>
              <a:buFont typeface="Wingdings" pitchFamily="2" charset="2"/>
              <a:buChar char="Ø"/>
              <a:defRPr/>
            </a:pPr>
            <a:r>
              <a:rPr lang="zh-CN" altLang="en-US" dirty="0"/>
              <a:t>邮件</a:t>
            </a:r>
            <a:r>
              <a:rPr lang="zh-CN" altLang="en-US" dirty="0" smtClean="0"/>
              <a:t>审批控制开关</a:t>
            </a:r>
            <a:endParaRPr lang="en-US" altLang="zh-CN" sz="1600" dirty="0"/>
          </a:p>
          <a:p>
            <a:pPr marL="285750" indent="-285750">
              <a:lnSpc>
                <a:spcPct val="120000"/>
              </a:lnSpc>
              <a:buFont typeface="Wingdings" pitchFamily="2" charset="2"/>
              <a:buChar char="Ø"/>
              <a:defRPr/>
            </a:pPr>
            <a:r>
              <a:rPr lang="zh-CN" altLang="en-US" sz="1600" dirty="0"/>
              <a:t>流程运行时一些功能控制的总体</a:t>
            </a:r>
            <a:r>
              <a:rPr lang="zh-CN" altLang="en-US" sz="1600" dirty="0" smtClean="0"/>
              <a:t>开关</a:t>
            </a:r>
            <a:endParaRPr lang="en-US" altLang="zh-CN" sz="1600" dirty="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63888" y="812027"/>
            <a:ext cx="5410552" cy="40639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9027078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15"/>
          <p:cNvSpPr>
            <a:spLocks noChangeArrowheads="1"/>
          </p:cNvSpPr>
          <p:nvPr/>
        </p:nvSpPr>
        <p:spPr bwMode="gray">
          <a:xfrm rot="9557455">
            <a:off x="2853575" y="1545178"/>
            <a:ext cx="3228885" cy="2543747"/>
          </a:xfrm>
          <a:custGeom>
            <a:avLst/>
            <a:gdLst>
              <a:gd name="G0" fmla="+- 180296 0 0"/>
              <a:gd name="G1" fmla="+- -3798410 0 0"/>
              <a:gd name="G2" fmla="+- 180296 0 -3798410"/>
              <a:gd name="G3" fmla="+- 10800 0 0"/>
              <a:gd name="G4" fmla="+- 0 0 180296"/>
              <a:gd name="T0" fmla="*/ 360 256 1"/>
              <a:gd name="T1" fmla="*/ 0 256 1"/>
              <a:gd name="G5" fmla="+- G2 T0 T1"/>
              <a:gd name="G6" fmla="?: G2 G2 G5"/>
              <a:gd name="G7" fmla="+- 0 0 G6"/>
              <a:gd name="G8" fmla="+- 7146 0 0"/>
              <a:gd name="G9" fmla="+- 0 0 -3798410"/>
              <a:gd name="G10" fmla="+- 7146 0 2700"/>
              <a:gd name="G11" fmla="cos G10 180296"/>
              <a:gd name="G12" fmla="sin G10 180296"/>
              <a:gd name="G13" fmla="cos 13500 180296"/>
              <a:gd name="G14" fmla="sin 13500 180296"/>
              <a:gd name="G15" fmla="+- G11 10800 0"/>
              <a:gd name="G16" fmla="+- G12 10800 0"/>
              <a:gd name="G17" fmla="+- G13 10800 0"/>
              <a:gd name="G18" fmla="+- G14 10800 0"/>
              <a:gd name="G19" fmla="*/ 7146 1 2"/>
              <a:gd name="G20" fmla="+- G19 5400 0"/>
              <a:gd name="G21" fmla="cos G20 180296"/>
              <a:gd name="G22" fmla="sin G20 180296"/>
              <a:gd name="G23" fmla="+- G21 10800 0"/>
              <a:gd name="G24" fmla="+- G12 G23 G22"/>
              <a:gd name="G25" fmla="+- G22 G23 G11"/>
              <a:gd name="G26" fmla="cos 10800 180296"/>
              <a:gd name="G27" fmla="sin 10800 180296"/>
              <a:gd name="G28" fmla="cos 7146 180296"/>
              <a:gd name="G29" fmla="sin 7146 180296"/>
              <a:gd name="G30" fmla="+- G26 10800 0"/>
              <a:gd name="G31" fmla="+- G27 10800 0"/>
              <a:gd name="G32" fmla="+- G28 10800 0"/>
              <a:gd name="G33" fmla="+- G29 10800 0"/>
              <a:gd name="G34" fmla="+- G19 5400 0"/>
              <a:gd name="G35" fmla="cos G34 -3798410"/>
              <a:gd name="G36" fmla="sin G34 -3798410"/>
              <a:gd name="G37" fmla="+/ -3798410 180296 2"/>
              <a:gd name="T2" fmla="*/ 180 256 1"/>
              <a:gd name="T3" fmla="*/ 0 256 1"/>
              <a:gd name="G38" fmla="+- G37 T2 T3"/>
              <a:gd name="G39" fmla="?: G2 G37 G38"/>
              <a:gd name="G40" fmla="cos 10800 G39"/>
              <a:gd name="G41" fmla="sin 10800 G39"/>
              <a:gd name="G42" fmla="cos 7146 G39"/>
              <a:gd name="G43" fmla="sin 7146 G39"/>
              <a:gd name="G44" fmla="+- G40 10800 0"/>
              <a:gd name="G45" fmla="+- G41 10800 0"/>
              <a:gd name="G46" fmla="+- G42 10800 0"/>
              <a:gd name="G47" fmla="+- G43 10800 0"/>
              <a:gd name="G48" fmla="+- G35 10800 0"/>
              <a:gd name="G49" fmla="+- G36 10800 0"/>
              <a:gd name="T4" fmla="*/ 20370 w 21600"/>
              <a:gd name="T5" fmla="*/ 5795 h 21600"/>
              <a:gd name="T6" fmla="*/ 15560 w 21600"/>
              <a:gd name="T7" fmla="*/ 3193 h 21600"/>
              <a:gd name="T8" fmla="*/ 17132 w 21600"/>
              <a:gd name="T9" fmla="*/ 7488 h 21600"/>
              <a:gd name="T10" fmla="*/ 24284 w 21600"/>
              <a:gd name="T11" fmla="*/ 11447 h 21600"/>
              <a:gd name="T12" fmla="*/ 19545 w 21600"/>
              <a:gd name="T13" fmla="*/ 15752 h 21600"/>
              <a:gd name="T14" fmla="*/ 15240 w 21600"/>
              <a:gd name="T15" fmla="*/ 1101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7937" y="11142"/>
                </a:moveTo>
                <a:cubicBezTo>
                  <a:pt x="17943" y="11028"/>
                  <a:pt x="17946" y="10914"/>
                  <a:pt x="17946" y="10800"/>
                </a:cubicBezTo>
                <a:cubicBezTo>
                  <a:pt x="17946" y="8337"/>
                  <a:pt x="16678" y="6048"/>
                  <a:pt x="14591" y="4742"/>
                </a:cubicBezTo>
                <a:lnTo>
                  <a:pt x="16529" y="1645"/>
                </a:lnTo>
                <a:cubicBezTo>
                  <a:pt x="19684" y="3619"/>
                  <a:pt x="21600" y="7078"/>
                  <a:pt x="21600" y="10800"/>
                </a:cubicBezTo>
                <a:cubicBezTo>
                  <a:pt x="21600" y="10972"/>
                  <a:pt x="21595" y="11145"/>
                  <a:pt x="21587" y="11318"/>
                </a:cubicBezTo>
                <a:lnTo>
                  <a:pt x="24284" y="11447"/>
                </a:lnTo>
                <a:lnTo>
                  <a:pt x="19545" y="15752"/>
                </a:lnTo>
                <a:lnTo>
                  <a:pt x="15240" y="11013"/>
                </a:lnTo>
                <a:lnTo>
                  <a:pt x="17937" y="11142"/>
                </a:lnTo>
                <a:close/>
              </a:path>
            </a:pathLst>
          </a:custGeom>
          <a:solidFill>
            <a:srgbClr val="FCEB98"/>
          </a:solidFill>
          <a:ln w="9525">
            <a:noFill/>
            <a:miter lim="800000"/>
            <a:headEnd/>
            <a:tailEnd/>
          </a:ln>
          <a:effectLst/>
          <a:scene3d>
            <a:camera prst="legacyPerspectiveBottom">
              <a:rot lat="20699999" lon="19499999" rev="0"/>
            </a:camera>
            <a:lightRig rig="legacyHarsh1" dir="t"/>
          </a:scene3d>
          <a:sp3d extrusionH="227000" prstMaterial="legacyPlastic">
            <a:bevelT w="13500" h="13500" prst="angle"/>
            <a:bevelB w="13500" h="13500" prst="angle"/>
            <a:extrusionClr>
              <a:srgbClr val="FCEB98"/>
            </a:extrusionClr>
          </a:sp3d>
        </p:spPr>
        <p:txBody>
          <a:bodyPr wrap="none" anchor="ctr">
            <a:flatTx/>
          </a:bodyPr>
          <a:lstStyle/>
          <a:p>
            <a:pPr fontAlgn="auto">
              <a:spcBef>
                <a:spcPts val="0"/>
              </a:spcBef>
              <a:spcAft>
                <a:spcPts val="0"/>
              </a:spcAft>
              <a:defRPr/>
            </a:pPr>
            <a:endParaRPr lang="zh-CN" altLang="en-US" sz="1800" kern="0">
              <a:solidFill>
                <a:sysClr val="windowText" lastClr="000000"/>
              </a:solidFill>
              <a:latin typeface="Arial" pitchFamily="34" charset="0"/>
              <a:ea typeface="微软雅黑"/>
              <a:cs typeface="微软雅黑"/>
            </a:endParaRPr>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sp>
        <p:nvSpPr>
          <p:cNvPr id="8" name="TextBox 31"/>
          <p:cNvSpPr txBox="1">
            <a:spLocks noChangeArrowheads="1"/>
          </p:cNvSpPr>
          <p:nvPr/>
        </p:nvSpPr>
        <p:spPr bwMode="auto">
          <a:xfrm rot="20034812">
            <a:off x="3230577" y="2819428"/>
            <a:ext cx="430887" cy="1619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eaVert" wrap="square">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lang="zh-CN" altLang="en-US" sz="1600" dirty="0"/>
              <a:t>流程模型定义</a:t>
            </a:r>
          </a:p>
        </p:txBody>
      </p:sp>
      <p:sp>
        <p:nvSpPr>
          <p:cNvPr id="9" name="Text Box 3"/>
          <p:cNvSpPr txBox="1">
            <a:spLocks noChangeArrowheads="1"/>
          </p:cNvSpPr>
          <p:nvPr/>
        </p:nvSpPr>
        <p:spPr bwMode="black">
          <a:xfrm>
            <a:off x="3407593" y="2585529"/>
            <a:ext cx="2095499" cy="461665"/>
          </a:xfrm>
          <a:prstGeom prst="rect">
            <a:avLst/>
          </a:prstGeom>
          <a:noFill/>
          <a:ln w="9525" algn="ctr">
            <a:noFill/>
            <a:miter lim="800000"/>
            <a:headEnd/>
            <a:tailEnd/>
          </a:ln>
          <a:effectLst>
            <a:outerShdw blurRad="50800" dist="38100" dir="5400000" algn="t" rotWithShape="0">
              <a:prstClr val="black">
                <a:alpha val="40000"/>
              </a:prstClr>
            </a:outerShdw>
          </a:effectLst>
          <a:scene3d>
            <a:camera prst="orthographicFront"/>
            <a:lightRig rig="threePt" dir="t"/>
          </a:scene3d>
          <a:sp3d>
            <a:bevelB/>
          </a:sp3d>
        </p:spPr>
        <p:txBody>
          <a:bodyPr>
            <a:spAutoFit/>
          </a:bodyPr>
          <a:lstStyle/>
          <a:p>
            <a:pPr algn="ctr" fontAlgn="auto">
              <a:spcBef>
                <a:spcPct val="50000"/>
              </a:spcBef>
              <a:spcAft>
                <a:spcPts val="0"/>
              </a:spcAft>
              <a:defRPr/>
            </a:pPr>
            <a:r>
              <a:rPr lang="zh-CN" altLang="en-US" sz="2400" b="1" kern="0" dirty="0">
                <a:solidFill>
                  <a:schemeClr val="accent5">
                    <a:lumMod val="50000"/>
                  </a:schemeClr>
                </a:solidFill>
                <a:latin typeface="黑体" pitchFamily="2" charset="-122"/>
                <a:ea typeface="黑体" pitchFamily="2" charset="-122"/>
                <a:cs typeface="微软雅黑"/>
              </a:rPr>
              <a:t>流程引擎</a:t>
            </a:r>
            <a:endParaRPr lang="en-US" altLang="zh-CN" sz="2400" b="1" kern="0" dirty="0">
              <a:solidFill>
                <a:schemeClr val="accent5">
                  <a:lumMod val="50000"/>
                </a:schemeClr>
              </a:solidFill>
              <a:latin typeface="黑体" pitchFamily="2" charset="-122"/>
              <a:ea typeface="黑体" pitchFamily="2" charset="-122"/>
              <a:cs typeface="微软雅黑"/>
            </a:endParaRPr>
          </a:p>
        </p:txBody>
      </p:sp>
      <p:pic>
        <p:nvPicPr>
          <p:cNvPr id="10" name="Picture 18"/>
          <p:cNvPicPr>
            <a:picLocks noChangeAspect="1" noChangeArrowheads="1"/>
          </p:cNvPicPr>
          <p:nvPr/>
        </p:nvPicPr>
        <p:blipFill>
          <a:blip r:embed="rId2" cstate="print"/>
          <a:srcRect/>
          <a:stretch>
            <a:fillRect/>
          </a:stretch>
        </p:blipFill>
        <p:spPr bwMode="auto">
          <a:xfrm>
            <a:off x="548158" y="712255"/>
            <a:ext cx="1894371" cy="1445154"/>
          </a:xfrm>
          <a:prstGeom prst="rect">
            <a:avLst/>
          </a:prstGeom>
          <a:noFill/>
          <a:ln w="9525">
            <a:solidFill>
              <a:schemeClr val="bg1">
                <a:lumMod val="75000"/>
              </a:schemeClr>
            </a:solidFill>
            <a:miter lim="800000"/>
            <a:headEnd/>
            <a:tailEnd/>
          </a:ln>
        </p:spPr>
      </p:pic>
      <p:sp>
        <p:nvSpPr>
          <p:cNvPr id="11" name="矩形 35"/>
          <p:cNvSpPr>
            <a:spLocks noChangeArrowheads="1"/>
          </p:cNvSpPr>
          <p:nvPr/>
        </p:nvSpPr>
        <p:spPr bwMode="auto">
          <a:xfrm>
            <a:off x="403206" y="2261674"/>
            <a:ext cx="2184273"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nSpc>
                <a:spcPct val="90000"/>
              </a:lnSpc>
              <a:spcBef>
                <a:spcPct val="30000"/>
              </a:spcBef>
            </a:pPr>
            <a:r>
              <a:rPr lang="zh-CN" altLang="en-US" sz="1600" b="1" dirty="0">
                <a:solidFill>
                  <a:srgbClr val="FFC000"/>
                </a:solidFill>
                <a:latin typeface="微软雅黑" pitchFamily="34" charset="-122"/>
                <a:ea typeface="微软雅黑" pitchFamily="34" charset="-122"/>
              </a:rPr>
              <a:t>灵活多变、复用度高</a:t>
            </a:r>
            <a:endParaRPr lang="en-US" altLang="zh-CN" sz="1600" b="1" dirty="0">
              <a:solidFill>
                <a:srgbClr val="FFC000"/>
              </a:solidFill>
              <a:latin typeface="微软雅黑" pitchFamily="34" charset="-122"/>
              <a:ea typeface="微软雅黑" pitchFamily="34" charset="-122"/>
            </a:endParaRPr>
          </a:p>
        </p:txBody>
      </p:sp>
      <p:pic>
        <p:nvPicPr>
          <p:cNvPr id="12" name="Picture 11"/>
          <p:cNvPicPr>
            <a:picLocks noChangeAspect="1" noChangeArrowheads="1"/>
          </p:cNvPicPr>
          <p:nvPr/>
        </p:nvPicPr>
        <p:blipFill>
          <a:blip r:embed="rId3" cstate="print"/>
          <a:srcRect/>
          <a:stretch>
            <a:fillRect/>
          </a:stretch>
        </p:blipFill>
        <p:spPr bwMode="auto">
          <a:xfrm>
            <a:off x="539750" y="2997200"/>
            <a:ext cx="1798761" cy="1157925"/>
          </a:xfrm>
          <a:prstGeom prst="rect">
            <a:avLst/>
          </a:prstGeom>
          <a:noFill/>
          <a:ln w="9525">
            <a:solidFill>
              <a:schemeClr val="bg1">
                <a:lumMod val="85000"/>
              </a:schemeClr>
            </a:solidFill>
            <a:miter lim="800000"/>
            <a:headEnd/>
            <a:tailEnd/>
          </a:ln>
        </p:spPr>
      </p:pic>
      <p:pic>
        <p:nvPicPr>
          <p:cNvPr id="13" name="Picture 2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732240" y="2791697"/>
            <a:ext cx="1943224" cy="1439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矩形 92"/>
          <p:cNvSpPr>
            <a:spLocks noChangeArrowheads="1"/>
          </p:cNvSpPr>
          <p:nvPr/>
        </p:nvSpPr>
        <p:spPr bwMode="auto">
          <a:xfrm>
            <a:off x="6500236" y="2237512"/>
            <a:ext cx="2267806"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nSpc>
                <a:spcPct val="90000"/>
              </a:lnSpc>
              <a:spcBef>
                <a:spcPct val="30000"/>
              </a:spcBef>
            </a:pPr>
            <a:r>
              <a:rPr lang="zh-CN" altLang="en-US" sz="1600" b="1" dirty="0">
                <a:solidFill>
                  <a:srgbClr val="FFC000"/>
                </a:solidFill>
                <a:latin typeface="微软雅黑" pitchFamily="34" charset="-122"/>
                <a:ea typeface="微软雅黑" pitchFamily="34" charset="-122"/>
              </a:rPr>
              <a:t>工作找人，所见即所得</a:t>
            </a:r>
            <a:endParaRPr lang="en-US" altLang="zh-CN" sz="1600" b="1" dirty="0">
              <a:solidFill>
                <a:srgbClr val="FFC000"/>
              </a:solidFill>
              <a:latin typeface="微软雅黑" pitchFamily="34" charset="-122"/>
              <a:ea typeface="微软雅黑" pitchFamily="34" charset="-122"/>
            </a:endParaRPr>
          </a:p>
        </p:txBody>
      </p:sp>
      <p:sp>
        <p:nvSpPr>
          <p:cNvPr id="16" name="AutoShape 14"/>
          <p:cNvSpPr>
            <a:spLocks noChangeArrowheads="1"/>
          </p:cNvSpPr>
          <p:nvPr/>
        </p:nvSpPr>
        <p:spPr bwMode="gray">
          <a:xfrm rot="14769392">
            <a:off x="2874948" y="1037439"/>
            <a:ext cx="2766198" cy="3508513"/>
          </a:xfrm>
          <a:custGeom>
            <a:avLst/>
            <a:gdLst>
              <a:gd name="G0" fmla="+- 597979 0 0"/>
              <a:gd name="G1" fmla="+- -3169399 0 0"/>
              <a:gd name="G2" fmla="+- 597979 0 -3169399"/>
              <a:gd name="G3" fmla="+- 10800 0 0"/>
              <a:gd name="G4" fmla="+- 0 0 597979"/>
              <a:gd name="T0" fmla="*/ 360 256 1"/>
              <a:gd name="T1" fmla="*/ 0 256 1"/>
              <a:gd name="G5" fmla="+- G2 T0 T1"/>
              <a:gd name="G6" fmla="?: G2 G2 G5"/>
              <a:gd name="G7" fmla="+- 0 0 G6"/>
              <a:gd name="G8" fmla="+- 7220 0 0"/>
              <a:gd name="G9" fmla="+- 0 0 -3169399"/>
              <a:gd name="G10" fmla="+- 7220 0 2700"/>
              <a:gd name="G11" fmla="cos G10 597979"/>
              <a:gd name="G12" fmla="sin G10 597979"/>
              <a:gd name="G13" fmla="cos 13500 597979"/>
              <a:gd name="G14" fmla="sin 13500 597979"/>
              <a:gd name="G15" fmla="+- G11 10800 0"/>
              <a:gd name="G16" fmla="+- G12 10800 0"/>
              <a:gd name="G17" fmla="+- G13 10800 0"/>
              <a:gd name="G18" fmla="+- G14 10800 0"/>
              <a:gd name="G19" fmla="*/ 7220 1 2"/>
              <a:gd name="G20" fmla="+- G19 5400 0"/>
              <a:gd name="G21" fmla="cos G20 597979"/>
              <a:gd name="G22" fmla="sin G20 597979"/>
              <a:gd name="G23" fmla="+- G21 10800 0"/>
              <a:gd name="G24" fmla="+- G12 G23 G22"/>
              <a:gd name="G25" fmla="+- G22 G23 G11"/>
              <a:gd name="G26" fmla="cos 10800 597979"/>
              <a:gd name="G27" fmla="sin 10800 597979"/>
              <a:gd name="G28" fmla="cos 7220 597979"/>
              <a:gd name="G29" fmla="sin 7220 597979"/>
              <a:gd name="G30" fmla="+- G26 10800 0"/>
              <a:gd name="G31" fmla="+- G27 10800 0"/>
              <a:gd name="G32" fmla="+- G28 10800 0"/>
              <a:gd name="G33" fmla="+- G29 10800 0"/>
              <a:gd name="G34" fmla="+- G19 5400 0"/>
              <a:gd name="G35" fmla="cos G34 -3169399"/>
              <a:gd name="G36" fmla="sin G34 -3169399"/>
              <a:gd name="G37" fmla="+/ -3169399 597979 2"/>
              <a:gd name="T2" fmla="*/ 180 256 1"/>
              <a:gd name="T3" fmla="*/ 0 256 1"/>
              <a:gd name="G38" fmla="+- G37 T2 T3"/>
              <a:gd name="G39" fmla="?: G2 G37 G38"/>
              <a:gd name="G40" fmla="cos 10800 G39"/>
              <a:gd name="G41" fmla="sin 10800 G39"/>
              <a:gd name="G42" fmla="cos 7220 G39"/>
              <a:gd name="G43" fmla="sin 7220 G39"/>
              <a:gd name="G44" fmla="+- G40 10800 0"/>
              <a:gd name="G45" fmla="+- G41 10800 0"/>
              <a:gd name="G46" fmla="+- G42 10800 0"/>
              <a:gd name="G47" fmla="+- G43 10800 0"/>
              <a:gd name="G48" fmla="+- G35 10800 0"/>
              <a:gd name="G49" fmla="+- G36 10800 0"/>
              <a:gd name="T4" fmla="*/ 20973 w 21600"/>
              <a:gd name="T5" fmla="*/ 7173 h 21600"/>
              <a:gd name="T6" fmla="*/ 16786 w 21600"/>
              <a:gd name="T7" fmla="*/ 4066 h 21600"/>
              <a:gd name="T8" fmla="*/ 17600 w 21600"/>
              <a:gd name="T9" fmla="*/ 8375 h 21600"/>
              <a:gd name="T10" fmla="*/ 24129 w 21600"/>
              <a:gd name="T11" fmla="*/ 12940 h 21600"/>
              <a:gd name="T12" fmla="*/ 18983 w 21600"/>
              <a:gd name="T13" fmla="*/ 16661 h 21600"/>
              <a:gd name="T14" fmla="*/ 15262 w 21600"/>
              <a:gd name="T15" fmla="*/ 11516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7928" y="11944"/>
                </a:moveTo>
                <a:cubicBezTo>
                  <a:pt x="17989" y="11566"/>
                  <a:pt x="18020" y="11183"/>
                  <a:pt x="18020" y="10800"/>
                </a:cubicBezTo>
                <a:cubicBezTo>
                  <a:pt x="18020" y="8737"/>
                  <a:pt x="17138" y="6774"/>
                  <a:pt x="15597" y="5404"/>
                </a:cubicBezTo>
                <a:lnTo>
                  <a:pt x="17975" y="2728"/>
                </a:lnTo>
                <a:cubicBezTo>
                  <a:pt x="20281" y="4778"/>
                  <a:pt x="21600" y="7715"/>
                  <a:pt x="21600" y="10800"/>
                </a:cubicBezTo>
                <a:cubicBezTo>
                  <a:pt x="21600" y="11373"/>
                  <a:pt x="21554" y="11946"/>
                  <a:pt x="21463" y="12512"/>
                </a:cubicBezTo>
                <a:lnTo>
                  <a:pt x="24129" y="12940"/>
                </a:lnTo>
                <a:lnTo>
                  <a:pt x="18983" y="16661"/>
                </a:lnTo>
                <a:lnTo>
                  <a:pt x="15262" y="11516"/>
                </a:lnTo>
                <a:lnTo>
                  <a:pt x="17928" y="11944"/>
                </a:lnTo>
                <a:close/>
              </a:path>
            </a:pathLst>
          </a:custGeom>
          <a:solidFill>
            <a:srgbClr val="EC773C"/>
          </a:solidFill>
          <a:ln w="9525">
            <a:noFill/>
            <a:miter lim="800000"/>
            <a:headEnd/>
            <a:tailEnd/>
          </a:ln>
          <a:effectLst/>
          <a:scene3d>
            <a:camera prst="legacyPerspectiveBottom">
              <a:rot lat="20699999" lon="19499999" rev="0"/>
            </a:camera>
            <a:lightRig rig="legacyHarsh1" dir="t"/>
          </a:scene3d>
          <a:sp3d extrusionH="227000" prstMaterial="legacyPlastic">
            <a:bevelT w="13500" h="13500" prst="angle"/>
            <a:bevelB w="13500" h="13500" prst="angle"/>
            <a:extrusionClr>
              <a:srgbClr val="EC773C"/>
            </a:extrusionClr>
          </a:sp3d>
        </p:spPr>
        <p:txBody>
          <a:bodyPr wrap="none" anchor="ctr">
            <a:flatTx/>
          </a:bodyPr>
          <a:lstStyle/>
          <a:p>
            <a:pPr fontAlgn="auto">
              <a:spcBef>
                <a:spcPts val="0"/>
              </a:spcBef>
              <a:spcAft>
                <a:spcPts val="0"/>
              </a:spcAft>
              <a:defRPr/>
            </a:pPr>
            <a:endParaRPr lang="zh-CN" altLang="en-US" sz="1800" kern="0">
              <a:solidFill>
                <a:sysClr val="windowText" lastClr="000000"/>
              </a:solidFill>
              <a:latin typeface="Arial" pitchFamily="34" charset="0"/>
              <a:ea typeface="微软雅黑"/>
              <a:cs typeface="微软雅黑"/>
            </a:endParaRPr>
          </a:p>
        </p:txBody>
      </p:sp>
      <p:sp>
        <p:nvSpPr>
          <p:cNvPr id="17" name="AutoShape 13"/>
          <p:cNvSpPr>
            <a:spLocks noChangeArrowheads="1"/>
          </p:cNvSpPr>
          <p:nvPr/>
        </p:nvSpPr>
        <p:spPr bwMode="gray">
          <a:xfrm rot="20219729">
            <a:off x="2810251" y="1604327"/>
            <a:ext cx="3389817" cy="2609015"/>
          </a:xfrm>
          <a:custGeom>
            <a:avLst/>
            <a:gdLst>
              <a:gd name="G0" fmla="+- -293823 0 0"/>
              <a:gd name="G1" fmla="+- -4327765 0 0"/>
              <a:gd name="G2" fmla="+- -293823 0 -4327765"/>
              <a:gd name="G3" fmla="+- 10800 0 0"/>
              <a:gd name="G4" fmla="+- 0 0 -293823"/>
              <a:gd name="T0" fmla="*/ 360 256 1"/>
              <a:gd name="T1" fmla="*/ 0 256 1"/>
              <a:gd name="G5" fmla="+- G2 T0 T1"/>
              <a:gd name="G6" fmla="?: G2 G2 G5"/>
              <a:gd name="G7" fmla="+- 0 0 G6"/>
              <a:gd name="G8" fmla="+- 7317 0 0"/>
              <a:gd name="G9" fmla="+- 0 0 -4327765"/>
              <a:gd name="G10" fmla="+- 7317 0 2700"/>
              <a:gd name="G11" fmla="cos G10 -293823"/>
              <a:gd name="G12" fmla="sin G10 -293823"/>
              <a:gd name="G13" fmla="cos 13500 -293823"/>
              <a:gd name="G14" fmla="sin 13500 -293823"/>
              <a:gd name="G15" fmla="+- G11 10800 0"/>
              <a:gd name="G16" fmla="+- G12 10800 0"/>
              <a:gd name="G17" fmla="+- G13 10800 0"/>
              <a:gd name="G18" fmla="+- G14 10800 0"/>
              <a:gd name="G19" fmla="*/ 7317 1 2"/>
              <a:gd name="G20" fmla="+- G19 5400 0"/>
              <a:gd name="G21" fmla="cos G20 -293823"/>
              <a:gd name="G22" fmla="sin G20 -293823"/>
              <a:gd name="G23" fmla="+- G21 10800 0"/>
              <a:gd name="G24" fmla="+- G12 G23 G22"/>
              <a:gd name="G25" fmla="+- G22 G23 G11"/>
              <a:gd name="G26" fmla="cos 10800 -293823"/>
              <a:gd name="G27" fmla="sin 10800 -293823"/>
              <a:gd name="G28" fmla="cos 7317 -293823"/>
              <a:gd name="G29" fmla="sin 7317 -293823"/>
              <a:gd name="G30" fmla="+- G26 10800 0"/>
              <a:gd name="G31" fmla="+- G27 10800 0"/>
              <a:gd name="G32" fmla="+- G28 10800 0"/>
              <a:gd name="G33" fmla="+- G29 10800 0"/>
              <a:gd name="G34" fmla="+- G19 5400 0"/>
              <a:gd name="G35" fmla="cos G34 -4327765"/>
              <a:gd name="G36" fmla="sin G34 -4327765"/>
              <a:gd name="G37" fmla="+/ -4327765 -293823 2"/>
              <a:gd name="T2" fmla="*/ 180 256 1"/>
              <a:gd name="T3" fmla="*/ 0 256 1"/>
              <a:gd name="G38" fmla="+- G37 T2 T3"/>
              <a:gd name="G39" fmla="?: G2 G37 G38"/>
              <a:gd name="G40" fmla="cos 10800 G39"/>
              <a:gd name="G41" fmla="sin 10800 G39"/>
              <a:gd name="G42" fmla="cos 7317 G39"/>
              <a:gd name="G43" fmla="sin 7317 G39"/>
              <a:gd name="G44" fmla="+- G40 10800 0"/>
              <a:gd name="G45" fmla="+- G41 10800 0"/>
              <a:gd name="G46" fmla="+- G42 10800 0"/>
              <a:gd name="G47" fmla="+- G43 10800 0"/>
              <a:gd name="G48" fmla="+- G35 10800 0"/>
              <a:gd name="G49" fmla="+- G36 10800 0"/>
              <a:gd name="T4" fmla="*/ 19618 w 21600"/>
              <a:gd name="T5" fmla="*/ 4565 h 21600"/>
              <a:gd name="T6" fmla="*/ 14479 w 21600"/>
              <a:gd name="T7" fmla="*/ 2521 h 21600"/>
              <a:gd name="T8" fmla="*/ 16774 w 21600"/>
              <a:gd name="T9" fmla="*/ 6575 h 21600"/>
              <a:gd name="T10" fmla="*/ 24258 w 21600"/>
              <a:gd name="T11" fmla="*/ 9744 h 21600"/>
              <a:gd name="T12" fmla="*/ 20179 w 21600"/>
              <a:gd name="T13" fmla="*/ 14520 h 21600"/>
              <a:gd name="T14" fmla="*/ 15402 w 21600"/>
              <a:gd name="T15" fmla="*/ 10439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094" y="10228"/>
                </a:moveTo>
                <a:cubicBezTo>
                  <a:pt x="17884" y="7551"/>
                  <a:pt x="16225" y="5204"/>
                  <a:pt x="13771" y="4113"/>
                </a:cubicBezTo>
                <a:lnTo>
                  <a:pt x="15186" y="930"/>
                </a:lnTo>
                <a:cubicBezTo>
                  <a:pt x="18808" y="2540"/>
                  <a:pt x="21257" y="6004"/>
                  <a:pt x="21566" y="9955"/>
                </a:cubicBezTo>
                <a:lnTo>
                  <a:pt x="24258" y="9744"/>
                </a:lnTo>
                <a:lnTo>
                  <a:pt x="20179" y="14520"/>
                </a:lnTo>
                <a:lnTo>
                  <a:pt x="15402" y="10439"/>
                </a:lnTo>
                <a:lnTo>
                  <a:pt x="18094" y="10228"/>
                </a:lnTo>
                <a:close/>
              </a:path>
            </a:pathLst>
          </a:custGeom>
          <a:solidFill>
            <a:srgbClr val="50B72B"/>
          </a:solidFill>
          <a:ln w="9525">
            <a:noFill/>
            <a:miter lim="800000"/>
            <a:headEnd/>
            <a:tailEnd/>
          </a:ln>
          <a:effectLst/>
          <a:scene3d>
            <a:camera prst="legacyPerspectiveBottom">
              <a:rot lat="20699999" lon="19499999" rev="0"/>
            </a:camera>
            <a:lightRig rig="legacyHarsh1" dir="t"/>
          </a:scene3d>
          <a:sp3d extrusionH="227000" prstMaterial="legacyPlastic">
            <a:bevelT w="13500" h="13500" prst="angle"/>
            <a:bevelB w="13500" h="13500" prst="angle"/>
            <a:extrusionClr>
              <a:srgbClr val="50B72B"/>
            </a:extrusionClr>
          </a:sp3d>
        </p:spPr>
        <p:txBody>
          <a:bodyPr wrap="none" anchor="ctr">
            <a:flatTx/>
          </a:bodyPr>
          <a:lstStyle/>
          <a:p>
            <a:pPr fontAlgn="auto">
              <a:spcBef>
                <a:spcPts val="0"/>
              </a:spcBef>
              <a:spcAft>
                <a:spcPts val="0"/>
              </a:spcAft>
              <a:defRPr/>
            </a:pPr>
            <a:endParaRPr lang="zh-CN" altLang="en-US" sz="1800" kern="0">
              <a:solidFill>
                <a:sysClr val="windowText" lastClr="000000"/>
              </a:solidFill>
              <a:latin typeface="Arial" pitchFamily="34" charset="0"/>
              <a:ea typeface="微软雅黑"/>
              <a:cs typeface="微软雅黑"/>
            </a:endParaRPr>
          </a:p>
        </p:txBody>
      </p:sp>
      <p:sp>
        <p:nvSpPr>
          <p:cNvPr id="18" name="AutoShape 16"/>
          <p:cNvSpPr>
            <a:spLocks noChangeArrowheads="1"/>
          </p:cNvSpPr>
          <p:nvPr/>
        </p:nvSpPr>
        <p:spPr bwMode="gray">
          <a:xfrm rot="4542946">
            <a:off x="3174563" y="1184996"/>
            <a:ext cx="2780828" cy="3595843"/>
          </a:xfrm>
          <a:custGeom>
            <a:avLst/>
            <a:gdLst>
              <a:gd name="G0" fmla="+- -81284 0 0"/>
              <a:gd name="G1" fmla="+- -4233733 0 0"/>
              <a:gd name="G2" fmla="+- -81284 0 -4233733"/>
              <a:gd name="G3" fmla="+- 10800 0 0"/>
              <a:gd name="G4" fmla="+- 0 0 -81284"/>
              <a:gd name="T0" fmla="*/ 360 256 1"/>
              <a:gd name="T1" fmla="*/ 0 256 1"/>
              <a:gd name="G5" fmla="+- G2 T0 T1"/>
              <a:gd name="G6" fmla="?: G2 G2 G5"/>
              <a:gd name="G7" fmla="+- 0 0 G6"/>
              <a:gd name="G8" fmla="+- 7114 0 0"/>
              <a:gd name="G9" fmla="+- 0 0 -4233733"/>
              <a:gd name="G10" fmla="+- 7114 0 2700"/>
              <a:gd name="G11" fmla="cos G10 -81284"/>
              <a:gd name="G12" fmla="sin G10 -81284"/>
              <a:gd name="G13" fmla="cos 13500 -81284"/>
              <a:gd name="G14" fmla="sin 13500 -81284"/>
              <a:gd name="G15" fmla="+- G11 10800 0"/>
              <a:gd name="G16" fmla="+- G12 10800 0"/>
              <a:gd name="G17" fmla="+- G13 10800 0"/>
              <a:gd name="G18" fmla="+- G14 10800 0"/>
              <a:gd name="G19" fmla="*/ 7114 1 2"/>
              <a:gd name="G20" fmla="+- G19 5400 0"/>
              <a:gd name="G21" fmla="cos G20 -81284"/>
              <a:gd name="G22" fmla="sin G20 -81284"/>
              <a:gd name="G23" fmla="+- G21 10800 0"/>
              <a:gd name="G24" fmla="+- G12 G23 G22"/>
              <a:gd name="G25" fmla="+- G22 G23 G11"/>
              <a:gd name="G26" fmla="cos 10800 -81284"/>
              <a:gd name="G27" fmla="sin 10800 -81284"/>
              <a:gd name="G28" fmla="cos 7114 -81284"/>
              <a:gd name="G29" fmla="sin 7114 -81284"/>
              <a:gd name="G30" fmla="+- G26 10800 0"/>
              <a:gd name="G31" fmla="+- G27 10800 0"/>
              <a:gd name="G32" fmla="+- G28 10800 0"/>
              <a:gd name="G33" fmla="+- G29 10800 0"/>
              <a:gd name="G34" fmla="+- G19 5400 0"/>
              <a:gd name="G35" fmla="cos G34 -4233733"/>
              <a:gd name="G36" fmla="sin G34 -4233733"/>
              <a:gd name="G37" fmla="+/ -4233733 -81284 2"/>
              <a:gd name="T2" fmla="*/ 180 256 1"/>
              <a:gd name="T3" fmla="*/ 0 256 1"/>
              <a:gd name="G38" fmla="+- G37 T2 T3"/>
              <a:gd name="G39" fmla="?: G2 G37 G38"/>
              <a:gd name="G40" fmla="cos 10800 G39"/>
              <a:gd name="G41" fmla="sin 10800 G39"/>
              <a:gd name="G42" fmla="cos 7114 G39"/>
              <a:gd name="G43" fmla="sin 7114 G39"/>
              <a:gd name="G44" fmla="+- G40 10800 0"/>
              <a:gd name="G45" fmla="+- G41 10800 0"/>
              <a:gd name="G46" fmla="+- G42 10800 0"/>
              <a:gd name="G47" fmla="+- G43 10800 0"/>
              <a:gd name="G48" fmla="+- G35 10800 0"/>
              <a:gd name="G49" fmla="+- G36 10800 0"/>
              <a:gd name="T4" fmla="*/ 19865 w 21600"/>
              <a:gd name="T5" fmla="*/ 4930 h 21600"/>
              <a:gd name="T6" fmla="*/ 14641 w 21600"/>
              <a:gd name="T7" fmla="*/ 2708 h 21600"/>
              <a:gd name="T8" fmla="*/ 16771 w 21600"/>
              <a:gd name="T9" fmla="*/ 6933 h 21600"/>
              <a:gd name="T10" fmla="*/ 24296 w 21600"/>
              <a:gd name="T11" fmla="*/ 10507 h 21600"/>
              <a:gd name="T12" fmla="*/ 19852 w 21600"/>
              <a:gd name="T13" fmla="*/ 15148 h 21600"/>
              <a:gd name="T14" fmla="*/ 15212 w 21600"/>
              <a:gd name="T15" fmla="*/ 10704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7912" y="10646"/>
                </a:moveTo>
                <a:cubicBezTo>
                  <a:pt x="17854" y="7955"/>
                  <a:pt x="16282" y="5527"/>
                  <a:pt x="13851" y="4373"/>
                </a:cubicBezTo>
                <a:lnTo>
                  <a:pt x="15432" y="1043"/>
                </a:lnTo>
                <a:cubicBezTo>
                  <a:pt x="19123" y="2796"/>
                  <a:pt x="21509" y="6481"/>
                  <a:pt x="21597" y="10566"/>
                </a:cubicBezTo>
                <a:lnTo>
                  <a:pt x="24296" y="10507"/>
                </a:lnTo>
                <a:lnTo>
                  <a:pt x="19852" y="15148"/>
                </a:lnTo>
                <a:lnTo>
                  <a:pt x="15212" y="10704"/>
                </a:lnTo>
                <a:lnTo>
                  <a:pt x="17912" y="10646"/>
                </a:lnTo>
                <a:close/>
              </a:path>
            </a:pathLst>
          </a:custGeom>
          <a:solidFill>
            <a:srgbClr val="569EE0"/>
          </a:solidFill>
          <a:ln w="9525">
            <a:noFill/>
            <a:miter lim="800000"/>
            <a:headEnd/>
            <a:tailEnd/>
          </a:ln>
          <a:effectLst/>
          <a:scene3d>
            <a:camera prst="legacyPerspectiveBottom">
              <a:rot lat="20699999" lon="19499999" rev="0"/>
            </a:camera>
            <a:lightRig rig="legacyHarsh1" dir="t"/>
          </a:scene3d>
          <a:sp3d extrusionH="227000" prstMaterial="legacyPlastic">
            <a:bevelT w="13500" h="13500" prst="angle"/>
            <a:bevelB w="13500" h="13500" prst="angle"/>
            <a:extrusionClr>
              <a:srgbClr val="569EE0"/>
            </a:extrusionClr>
          </a:sp3d>
        </p:spPr>
        <p:txBody>
          <a:bodyPr wrap="none" anchor="ctr">
            <a:flatTx/>
          </a:bodyPr>
          <a:lstStyle/>
          <a:p>
            <a:pPr fontAlgn="auto">
              <a:spcBef>
                <a:spcPts val="0"/>
              </a:spcBef>
              <a:spcAft>
                <a:spcPts val="0"/>
              </a:spcAft>
              <a:defRPr/>
            </a:pPr>
            <a:endParaRPr lang="zh-CN" altLang="en-US" sz="1800" kern="0">
              <a:solidFill>
                <a:sysClr val="windowText" lastClr="000000"/>
              </a:solidFill>
              <a:latin typeface="Arial" pitchFamily="34" charset="0"/>
              <a:ea typeface="微软雅黑"/>
              <a:cs typeface="微软雅黑"/>
            </a:endParaRPr>
          </a:p>
        </p:txBody>
      </p:sp>
      <p:sp>
        <p:nvSpPr>
          <p:cNvPr id="20" name="TextBox 31"/>
          <p:cNvSpPr txBox="1">
            <a:spLocks noChangeArrowheads="1"/>
          </p:cNvSpPr>
          <p:nvPr/>
        </p:nvSpPr>
        <p:spPr bwMode="auto">
          <a:xfrm rot="4522875">
            <a:off x="3189116" y="1117389"/>
            <a:ext cx="430887" cy="1651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eaVert" wrap="square">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lang="zh-CN" altLang="en-US" sz="1600" dirty="0" smtClean="0"/>
              <a:t>流程模板配置</a:t>
            </a:r>
            <a:endParaRPr lang="zh-CN" altLang="en-US" sz="1600" dirty="0"/>
          </a:p>
        </p:txBody>
      </p:sp>
      <p:sp>
        <p:nvSpPr>
          <p:cNvPr id="21" name="TextBox 31"/>
          <p:cNvSpPr txBox="1">
            <a:spLocks noChangeArrowheads="1"/>
          </p:cNvSpPr>
          <p:nvPr/>
        </p:nvSpPr>
        <p:spPr bwMode="auto">
          <a:xfrm rot="19045390">
            <a:off x="5304428" y="1201629"/>
            <a:ext cx="430887" cy="1619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eaVert" wrap="square">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lang="zh-CN" altLang="en-US" sz="1600" dirty="0" smtClean="0"/>
              <a:t>运行平台</a:t>
            </a:r>
            <a:endParaRPr lang="zh-CN" altLang="en-US" sz="1600" dirty="0"/>
          </a:p>
        </p:txBody>
      </p:sp>
      <p:sp>
        <p:nvSpPr>
          <p:cNvPr id="22" name="TextBox 31"/>
          <p:cNvSpPr txBox="1">
            <a:spLocks noChangeArrowheads="1"/>
          </p:cNvSpPr>
          <p:nvPr/>
        </p:nvSpPr>
        <p:spPr bwMode="auto">
          <a:xfrm rot="15125495">
            <a:off x="5120127" y="2988759"/>
            <a:ext cx="430887" cy="1619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eaVert" wrap="square">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lang="zh-CN" altLang="en-US" sz="1600" dirty="0" smtClean="0"/>
              <a:t>监控平台</a:t>
            </a:r>
            <a:endParaRPr lang="zh-CN" altLang="en-US" sz="1600" dirty="0"/>
          </a:p>
        </p:txBody>
      </p:sp>
      <p:sp>
        <p:nvSpPr>
          <p:cNvPr id="23" name="矩形 97"/>
          <p:cNvSpPr>
            <a:spLocks noChangeArrowheads="1"/>
          </p:cNvSpPr>
          <p:nvPr/>
        </p:nvSpPr>
        <p:spPr bwMode="auto">
          <a:xfrm>
            <a:off x="49085" y="4250422"/>
            <a:ext cx="2459038" cy="233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lnSpc>
                <a:spcPct val="50000"/>
              </a:lnSpc>
              <a:spcBef>
                <a:spcPct val="30000"/>
              </a:spcBef>
            </a:pPr>
            <a:r>
              <a:rPr lang="zh-CN" altLang="en-US" sz="1600" b="1" dirty="0">
                <a:solidFill>
                  <a:srgbClr val="FFC000"/>
                </a:solidFill>
                <a:latin typeface="微软雅黑" pitchFamily="34" charset="-122"/>
                <a:ea typeface="微软雅黑" pitchFamily="34" charset="-122"/>
              </a:rPr>
              <a:t>图形化业务流转过程</a:t>
            </a:r>
            <a:endParaRPr lang="en-US" altLang="zh-CN" sz="1600" b="1" dirty="0">
              <a:solidFill>
                <a:srgbClr val="FFC000"/>
              </a:solidFill>
              <a:latin typeface="微软雅黑" pitchFamily="34" charset="-122"/>
              <a:ea typeface="微软雅黑" pitchFamily="34" charset="-122"/>
            </a:endParaRPr>
          </a:p>
        </p:txBody>
      </p:sp>
      <p:sp>
        <p:nvSpPr>
          <p:cNvPr id="25" name="矩形 93"/>
          <p:cNvSpPr>
            <a:spLocks noChangeArrowheads="1"/>
          </p:cNvSpPr>
          <p:nvPr/>
        </p:nvSpPr>
        <p:spPr bwMode="auto">
          <a:xfrm>
            <a:off x="6995827" y="4317589"/>
            <a:ext cx="1416050"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nSpc>
                <a:spcPct val="90000"/>
              </a:lnSpc>
              <a:spcBef>
                <a:spcPct val="30000"/>
              </a:spcBef>
            </a:pPr>
            <a:r>
              <a:rPr lang="zh-CN" altLang="en-US" sz="1600" b="1" dirty="0">
                <a:solidFill>
                  <a:srgbClr val="FFC000"/>
                </a:solidFill>
                <a:latin typeface="微软雅黑" pitchFamily="34" charset="-122"/>
                <a:ea typeface="微软雅黑" pitchFamily="34" charset="-122"/>
              </a:rPr>
              <a:t>实时全程监控</a:t>
            </a:r>
            <a:endParaRPr lang="en-US" altLang="zh-CN" sz="1600" b="1" dirty="0">
              <a:solidFill>
                <a:srgbClr val="FFC000"/>
              </a:solidFill>
              <a:latin typeface="微软雅黑" pitchFamily="34" charset="-122"/>
              <a:ea typeface="微软雅黑" pitchFamily="34" charset="-122"/>
            </a:endParaRPr>
          </a:p>
        </p:txBody>
      </p:sp>
      <p:sp>
        <p:nvSpPr>
          <p:cNvPr id="26" name="TextBox 25"/>
          <p:cNvSpPr txBox="1"/>
          <p:nvPr/>
        </p:nvSpPr>
        <p:spPr>
          <a:xfrm>
            <a:off x="218530" y="28893"/>
            <a:ext cx="5160946" cy="400110"/>
          </a:xfrm>
          <a:prstGeom prst="rect">
            <a:avLst/>
          </a:prstGeom>
          <a:noFill/>
        </p:spPr>
        <p:txBody>
          <a:bodyPr wrap="square" rtlCol="0">
            <a:spAutoFit/>
          </a:bodyPr>
          <a:lstStyle/>
          <a:p>
            <a:r>
              <a:rPr kumimoji="1" lang="zh-CN" altLang="en-US" dirty="0" smtClean="0"/>
              <a:t>工作流架构</a:t>
            </a:r>
          </a:p>
        </p:txBody>
      </p:sp>
      <p:pic>
        <p:nvPicPr>
          <p:cNvPr id="3074"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650374" y="840075"/>
            <a:ext cx="1956724" cy="11712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0652458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504" y="123478"/>
            <a:ext cx="8403269" cy="525528"/>
          </a:xfrm>
        </p:spPr>
        <p:txBody>
          <a:bodyPr>
            <a:normAutofit/>
          </a:bodyPr>
          <a:lstStyle/>
          <a:p>
            <a:r>
              <a:rPr lang="zh-CN" altLang="en-US" dirty="0" smtClean="0"/>
              <a:t>参数设置</a:t>
            </a:r>
            <a:r>
              <a:rPr lang="en-US" altLang="zh-CN" dirty="0" smtClean="0"/>
              <a:t>—</a:t>
            </a:r>
            <a:r>
              <a:rPr lang="zh-CN" altLang="en-US" dirty="0" smtClean="0"/>
              <a:t>单据列表记录多级审核信息</a:t>
            </a:r>
            <a:endParaRPr lang="zh-CN" altLang="en-US" dirty="0"/>
          </a:p>
        </p:txBody>
      </p:sp>
      <p:sp>
        <p:nvSpPr>
          <p:cNvPr id="4" name="内容占位符 3"/>
          <p:cNvSpPr>
            <a:spLocks noGrp="1"/>
          </p:cNvSpPr>
          <p:nvPr>
            <p:ph idx="4294967295"/>
          </p:nvPr>
        </p:nvSpPr>
        <p:spPr>
          <a:xfrm>
            <a:off x="251520" y="867668"/>
            <a:ext cx="2808288" cy="3917950"/>
          </a:xfrm>
        </p:spPr>
        <p:txBody>
          <a:bodyPr>
            <a:normAutofit/>
          </a:bodyPr>
          <a:lstStyle/>
          <a:p>
            <a:pPr marL="285750" indent="-285750">
              <a:lnSpc>
                <a:spcPct val="120000"/>
              </a:lnSpc>
              <a:buClr>
                <a:schemeClr val="tx1"/>
              </a:buClr>
              <a:buFont typeface="Wingdings" pitchFamily="2" charset="2"/>
              <a:buChar char="Ø"/>
              <a:defRPr/>
            </a:pPr>
            <a:r>
              <a:rPr lang="zh-CN" altLang="en-US" sz="1700" dirty="0">
                <a:solidFill>
                  <a:srgbClr val="000000"/>
                </a:solidFill>
                <a:latin typeface="微软雅黑" pitchFamily="34" charset="-122"/>
                <a:ea typeface="微软雅黑" pitchFamily="34" charset="-122"/>
              </a:rPr>
              <a:t>单据列表显示流程审批级次、审批人、审批时间</a:t>
            </a:r>
            <a:endParaRPr lang="en-US" altLang="zh-CN" sz="1700" dirty="0">
              <a:solidFill>
                <a:srgbClr val="000000"/>
              </a:solidFill>
              <a:latin typeface="微软雅黑" pitchFamily="34" charset="-122"/>
              <a:ea typeface="微软雅黑" pitchFamily="34" charset="-122"/>
            </a:endParaRPr>
          </a:p>
          <a:p>
            <a:pPr marL="285750" indent="-285750">
              <a:lnSpc>
                <a:spcPct val="120000"/>
              </a:lnSpc>
              <a:buClr>
                <a:schemeClr val="tx1"/>
              </a:buClr>
              <a:buFont typeface="Wingdings" pitchFamily="2" charset="2"/>
              <a:buChar char="Ø"/>
              <a:defRPr/>
            </a:pPr>
            <a:r>
              <a:rPr lang="zh-CN" altLang="en-US" sz="1700" dirty="0">
                <a:solidFill>
                  <a:srgbClr val="000000"/>
                </a:solidFill>
                <a:latin typeface="微软雅黑" pitchFamily="34" charset="-122"/>
                <a:ea typeface="微软雅黑" pitchFamily="34" charset="-122"/>
              </a:rPr>
              <a:t>流程节点设置上对应好</a:t>
            </a:r>
            <a:r>
              <a:rPr lang="zh-CN" altLang="en-US" sz="1700" dirty="0" smtClean="0">
                <a:solidFill>
                  <a:srgbClr val="000000"/>
                </a:solidFill>
                <a:latin typeface="微软雅黑" pitchFamily="34" charset="-122"/>
                <a:ea typeface="微软雅黑" pitchFamily="34" charset="-122"/>
              </a:rPr>
              <a:t>审批级次</a:t>
            </a:r>
            <a:endParaRPr lang="en-US" altLang="zh-CN" sz="1700" dirty="0">
              <a:solidFill>
                <a:srgbClr val="000000"/>
              </a:solidFill>
              <a:latin typeface="微软雅黑" pitchFamily="34" charset="-122"/>
              <a:ea typeface="微软雅黑" pitchFamily="34" charset="-122"/>
            </a:endParaRPr>
          </a:p>
          <a:p>
            <a:pPr marL="285750" indent="-285750">
              <a:lnSpc>
                <a:spcPct val="120000"/>
              </a:lnSpc>
              <a:buClr>
                <a:schemeClr val="tx1"/>
              </a:buClr>
              <a:buFont typeface="Wingdings" pitchFamily="2" charset="2"/>
              <a:buChar char="Ø"/>
              <a:defRPr/>
            </a:pPr>
            <a:r>
              <a:rPr lang="zh-CN" altLang="en-US" sz="1700" dirty="0">
                <a:solidFill>
                  <a:srgbClr val="000000"/>
                </a:solidFill>
                <a:latin typeface="微软雅黑" pitchFamily="34" charset="-122"/>
                <a:ea typeface="微软雅黑" pitchFamily="34" charset="-122"/>
              </a:rPr>
              <a:t>流程设计器中可以修改</a:t>
            </a:r>
            <a:r>
              <a:rPr lang="zh-CN" altLang="en-US" sz="1700" dirty="0" smtClean="0">
                <a:solidFill>
                  <a:srgbClr val="000000"/>
                </a:solidFill>
                <a:latin typeface="微软雅黑" pitchFamily="34" charset="-122"/>
                <a:ea typeface="微软雅黑" pitchFamily="34" charset="-122"/>
              </a:rPr>
              <a:t>审批级次</a:t>
            </a:r>
            <a:r>
              <a:rPr lang="zh-CN" altLang="en-US" sz="1700" dirty="0">
                <a:solidFill>
                  <a:srgbClr val="000000"/>
                </a:solidFill>
                <a:latin typeface="微软雅黑" pitchFamily="34" charset="-122"/>
                <a:ea typeface="微软雅黑" pitchFamily="34" charset="-122"/>
              </a:rPr>
              <a:t>名称</a:t>
            </a:r>
            <a:endParaRPr lang="en-US" altLang="zh-CN" sz="1700" dirty="0">
              <a:solidFill>
                <a:srgbClr val="000000"/>
              </a:solidFill>
              <a:latin typeface="微软雅黑" pitchFamily="34" charset="-122"/>
              <a:ea typeface="微软雅黑" pitchFamily="34" charset="-122"/>
            </a:endParaRPr>
          </a:p>
          <a:p>
            <a:pPr marL="285750" indent="-285750">
              <a:lnSpc>
                <a:spcPct val="120000"/>
              </a:lnSpc>
              <a:buClr>
                <a:schemeClr val="tx1"/>
              </a:buClr>
              <a:buFont typeface="Wingdings" pitchFamily="2" charset="2"/>
              <a:buChar char="Ø"/>
              <a:defRPr/>
            </a:pPr>
            <a:r>
              <a:rPr lang="zh-CN" altLang="en-US" sz="1700" dirty="0">
                <a:solidFill>
                  <a:srgbClr val="000000"/>
                </a:solidFill>
                <a:latin typeface="微软雅黑" pitchFamily="34" charset="-122"/>
                <a:ea typeface="微软雅黑" pitchFamily="34" charset="-122"/>
              </a:rPr>
              <a:t>单据列表过滤界面勾选审批</a:t>
            </a:r>
            <a:r>
              <a:rPr lang="zh-CN" altLang="en-US" sz="1700" dirty="0" smtClean="0">
                <a:solidFill>
                  <a:srgbClr val="000000"/>
                </a:solidFill>
                <a:latin typeface="微软雅黑" pitchFamily="34" charset="-122"/>
                <a:ea typeface="微软雅黑" pitchFamily="34" charset="-122"/>
              </a:rPr>
              <a:t>信息字段</a:t>
            </a:r>
            <a:endParaRPr lang="en-US" altLang="zh-CN" sz="1700" dirty="0" smtClean="0">
              <a:solidFill>
                <a:srgbClr val="000000"/>
              </a:solidFill>
              <a:latin typeface="微软雅黑" pitchFamily="34" charset="-122"/>
              <a:ea typeface="微软雅黑" pitchFamily="34" charset="-122"/>
            </a:endParaRPr>
          </a:p>
          <a:p>
            <a:pPr marL="285750" indent="-285750">
              <a:lnSpc>
                <a:spcPct val="120000"/>
              </a:lnSpc>
              <a:buClr>
                <a:schemeClr val="tx1"/>
              </a:buClr>
              <a:buFont typeface="Wingdings" pitchFamily="2" charset="2"/>
              <a:buChar char="Ø"/>
              <a:defRPr/>
            </a:pPr>
            <a:r>
              <a:rPr lang="zh-CN" altLang="en-US" sz="1700" dirty="0" smtClean="0">
                <a:solidFill>
                  <a:srgbClr val="000000"/>
                </a:solidFill>
                <a:latin typeface="微软雅黑" pitchFamily="34" charset="-122"/>
                <a:ea typeface="微软雅黑" pitchFamily="34" charset="-122"/>
              </a:rPr>
              <a:t>支持显示下一步处理人信息</a:t>
            </a:r>
            <a:endParaRPr lang="en-US" altLang="zh-CN" sz="1700" dirty="0">
              <a:solidFill>
                <a:srgbClr val="000000"/>
              </a:solidFill>
              <a:latin typeface="微软雅黑" pitchFamily="34" charset="-122"/>
              <a:ea typeface="微软雅黑" pitchFamily="34" charset="-122"/>
            </a:endParaRPr>
          </a:p>
          <a:p>
            <a:pPr marL="285750" indent="-285750">
              <a:lnSpc>
                <a:spcPct val="120000"/>
              </a:lnSpc>
              <a:buClr>
                <a:schemeClr val="tx1"/>
              </a:buClr>
              <a:buFont typeface="Wingdings" pitchFamily="2" charset="2"/>
              <a:buChar char="Ø"/>
              <a:defRPr/>
            </a:pPr>
            <a:endParaRPr lang="en-US" altLang="zh-CN" dirty="0" smtClean="0"/>
          </a:p>
          <a:p>
            <a:pPr marL="0" indent="0" eaLnBrk="0" hangingPunct="0">
              <a:lnSpc>
                <a:spcPct val="120000"/>
              </a:lnSpc>
              <a:buClr>
                <a:srgbClr val="FF9900"/>
              </a:buClr>
              <a:buNone/>
              <a:defRPr/>
            </a:pPr>
            <a:endParaRPr lang="en-US" altLang="zh-CN" dirty="0" smtClean="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681677" y="915566"/>
            <a:ext cx="5096673" cy="3822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t="1933"/>
          <a:stretch/>
        </p:blipFill>
        <p:spPr bwMode="auto">
          <a:xfrm>
            <a:off x="3681677" y="915566"/>
            <a:ext cx="5078073" cy="3653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644298" y="915567"/>
            <a:ext cx="5171431" cy="3822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708735" y="915567"/>
            <a:ext cx="5117546" cy="38221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83552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参数配置</a:t>
            </a:r>
            <a:r>
              <a:rPr lang="en-US" altLang="zh-CN" dirty="0" smtClean="0"/>
              <a:t>-</a:t>
            </a:r>
            <a:r>
              <a:rPr lang="zh-CN" altLang="en-US" dirty="0" smtClean="0"/>
              <a:t>邮箱配置</a:t>
            </a:r>
            <a:endParaRPr lang="zh-CN" altLang="en-US" dirty="0"/>
          </a:p>
        </p:txBody>
      </p:sp>
      <p:sp>
        <p:nvSpPr>
          <p:cNvPr id="4" name="内容占位符 3"/>
          <p:cNvSpPr>
            <a:spLocks noGrp="1"/>
          </p:cNvSpPr>
          <p:nvPr>
            <p:ph idx="4294967295"/>
          </p:nvPr>
        </p:nvSpPr>
        <p:spPr>
          <a:xfrm>
            <a:off x="395536" y="913915"/>
            <a:ext cx="2808312" cy="3852862"/>
          </a:xfrm>
        </p:spPr>
        <p:txBody>
          <a:bodyPr>
            <a:normAutofit/>
          </a:bodyPr>
          <a:lstStyle/>
          <a:p>
            <a:pPr marL="285750" indent="-285750">
              <a:lnSpc>
                <a:spcPct val="120000"/>
              </a:lnSpc>
              <a:buFont typeface="Wingdings" pitchFamily="2" charset="2"/>
              <a:buChar char="Ø"/>
              <a:defRPr/>
            </a:pPr>
            <a:r>
              <a:rPr lang="zh-CN" altLang="en-US" dirty="0"/>
              <a:t>发送邮件设置：严格和本地邮箱配置一致</a:t>
            </a:r>
            <a:endParaRPr lang="en-US" altLang="zh-CN" dirty="0"/>
          </a:p>
          <a:p>
            <a:pPr marL="285750" indent="-285750">
              <a:lnSpc>
                <a:spcPct val="120000"/>
              </a:lnSpc>
              <a:buFont typeface="Wingdings" pitchFamily="2" charset="2"/>
              <a:buChar char="Ø"/>
              <a:defRPr/>
            </a:pPr>
            <a:r>
              <a:rPr lang="zh-CN" altLang="en-US" dirty="0"/>
              <a:t>如果发送地址使用统一地址发送，则需配置虚拟</a:t>
            </a:r>
            <a:r>
              <a:rPr lang="zh-CN" altLang="en-US" dirty="0" smtClean="0"/>
              <a:t>邮箱</a:t>
            </a:r>
            <a:endParaRPr lang="en-US" altLang="zh-CN" dirty="0" smtClean="0"/>
          </a:p>
          <a:p>
            <a:pPr marL="285750" indent="-285750">
              <a:lnSpc>
                <a:spcPct val="120000"/>
              </a:lnSpc>
              <a:buFont typeface="Wingdings" pitchFamily="2" charset="2"/>
              <a:buChar char="Ø"/>
              <a:defRPr/>
            </a:pPr>
            <a:r>
              <a:rPr lang="zh-CN" altLang="en-US" dirty="0"/>
              <a:t>用户信息中维护邮箱信息</a:t>
            </a:r>
            <a:endParaRPr lang="en-US" altLang="zh-CN" dirty="0"/>
          </a:p>
          <a:p>
            <a:pPr marL="285750" indent="-285750">
              <a:lnSpc>
                <a:spcPct val="120000"/>
              </a:lnSpc>
              <a:buFont typeface="Wingdings" pitchFamily="2" charset="2"/>
              <a:buChar char="Ø"/>
              <a:defRPr/>
            </a:pPr>
            <a:r>
              <a:rPr lang="zh-CN" altLang="en-US" dirty="0"/>
              <a:t>需要多个虚拟邮箱时，需要做好发送账号邮箱与虚拟邮箱的对应</a:t>
            </a:r>
            <a:endParaRPr lang="en-US" altLang="zh-CN" dirty="0"/>
          </a:p>
          <a:p>
            <a:pPr marL="285750" indent="-285750">
              <a:lnSpc>
                <a:spcPct val="120000"/>
              </a:lnSpc>
              <a:buFont typeface="Wingdings" pitchFamily="2" charset="2"/>
              <a:buChar char="Ø"/>
              <a:defRPr/>
            </a:pPr>
            <a:r>
              <a:rPr lang="zh-CN" altLang="en-US" dirty="0"/>
              <a:t>邮件提醒功能依赖于消息通知</a:t>
            </a:r>
            <a:r>
              <a:rPr lang="zh-CN" altLang="en-US" dirty="0" smtClean="0"/>
              <a:t>服务</a:t>
            </a:r>
            <a:endParaRPr lang="en-US" altLang="zh-CN" dirty="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067944" y="987574"/>
            <a:ext cx="4745542" cy="2952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169286" y="1302358"/>
            <a:ext cx="4719796" cy="33497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t="1860"/>
          <a:stretch/>
        </p:blipFill>
        <p:spPr bwMode="auto">
          <a:xfrm>
            <a:off x="3865158" y="1035407"/>
            <a:ext cx="5052184" cy="3764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6"/>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067944" y="987574"/>
            <a:ext cx="4824536" cy="3979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7"/>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506301" y="987574"/>
            <a:ext cx="5447426" cy="3808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27070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9512" y="123478"/>
            <a:ext cx="8403269" cy="525528"/>
          </a:xfrm>
        </p:spPr>
        <p:txBody>
          <a:bodyPr>
            <a:normAutofit/>
          </a:bodyPr>
          <a:lstStyle/>
          <a:p>
            <a:r>
              <a:rPr lang="zh-CN" altLang="en-US" dirty="0" smtClean="0"/>
              <a:t>信息中心</a:t>
            </a:r>
            <a:endParaRPr lang="zh-CN" altLang="en-US" dirty="0"/>
          </a:p>
        </p:txBody>
      </p:sp>
      <p:sp>
        <p:nvSpPr>
          <p:cNvPr id="4" name="内容占位符 3"/>
          <p:cNvSpPr>
            <a:spLocks noGrp="1"/>
          </p:cNvSpPr>
          <p:nvPr>
            <p:ph idx="4294967295"/>
          </p:nvPr>
        </p:nvSpPr>
        <p:spPr>
          <a:xfrm>
            <a:off x="395536" y="809012"/>
            <a:ext cx="3240360" cy="3967162"/>
          </a:xfrm>
        </p:spPr>
        <p:txBody>
          <a:bodyPr>
            <a:normAutofit fontScale="85000" lnSpcReduction="10000"/>
          </a:bodyPr>
          <a:lstStyle/>
          <a:p>
            <a:pPr marL="285750" indent="-285750">
              <a:lnSpc>
                <a:spcPct val="120000"/>
              </a:lnSpc>
              <a:buFont typeface="Wingdings" pitchFamily="2" charset="2"/>
              <a:buChar char="Ø"/>
              <a:defRPr/>
            </a:pPr>
            <a:r>
              <a:rPr lang="zh-CN" altLang="en-US" dirty="0" smtClean="0"/>
              <a:t>信息中心</a:t>
            </a:r>
            <a:r>
              <a:rPr lang="zh-CN" altLang="en-US" dirty="0"/>
              <a:t>以当前用户为核心，列示当前用户的任务、消息、流程，以工作流为驱动搭建一个个人工作平台</a:t>
            </a:r>
          </a:p>
          <a:p>
            <a:pPr marL="285750" indent="-285750">
              <a:lnSpc>
                <a:spcPct val="120000"/>
              </a:lnSpc>
              <a:buFont typeface="Wingdings" pitchFamily="2" charset="2"/>
              <a:buChar char="Ø"/>
              <a:defRPr/>
            </a:pPr>
            <a:r>
              <a:rPr lang="zh-CN" altLang="en-US" dirty="0"/>
              <a:t>通过任务、消息、流程的查询处理，实现系统驱动用户完成需要处理的事项，实现工作找人，提高工作效率</a:t>
            </a:r>
          </a:p>
          <a:p>
            <a:pPr marL="285750" indent="-285750">
              <a:lnSpc>
                <a:spcPct val="120000"/>
              </a:lnSpc>
              <a:buFont typeface="Wingdings" pitchFamily="2" charset="2"/>
              <a:buChar char="Ø"/>
              <a:defRPr/>
            </a:pPr>
            <a:r>
              <a:rPr lang="zh-CN" altLang="en-US" dirty="0"/>
              <a:t>任务列表：列示登陆用户接收到的工作流</a:t>
            </a:r>
            <a:r>
              <a:rPr lang="en-US" altLang="zh-CN" dirty="0"/>
              <a:t>\</a:t>
            </a:r>
            <a:r>
              <a:rPr lang="zh-CN" altLang="en-US" dirty="0"/>
              <a:t>审批流审批动作发送的待办任务，可以查看任务对应流程的流程图</a:t>
            </a:r>
          </a:p>
          <a:p>
            <a:pPr marL="285750" indent="-285750">
              <a:lnSpc>
                <a:spcPct val="120000"/>
              </a:lnSpc>
              <a:buFont typeface="Wingdings" pitchFamily="2" charset="2"/>
              <a:buChar char="Ø"/>
              <a:defRPr/>
            </a:pPr>
            <a:r>
              <a:rPr lang="zh-CN" altLang="en-US" dirty="0"/>
              <a:t>流程列表：列示“当前用户登录组织</a:t>
            </a:r>
            <a:r>
              <a:rPr lang="en-US" altLang="zh-CN" dirty="0"/>
              <a:t>=</a:t>
            </a:r>
            <a:r>
              <a:rPr lang="zh-CN" altLang="en-US" dirty="0"/>
              <a:t>模板组织”的流程</a:t>
            </a:r>
            <a:r>
              <a:rPr lang="zh-CN" altLang="en-US" dirty="0" smtClean="0"/>
              <a:t>模板</a:t>
            </a:r>
            <a:endParaRPr lang="en-US" altLang="zh-CN" dirty="0" smtClean="0"/>
          </a:p>
          <a:p>
            <a:pPr marL="285750" indent="-285750">
              <a:lnSpc>
                <a:spcPct val="120000"/>
              </a:lnSpc>
              <a:buFont typeface="Wingdings" pitchFamily="2" charset="2"/>
              <a:buChar char="Ø"/>
              <a:defRPr/>
            </a:pPr>
            <a:r>
              <a:rPr lang="zh-CN" altLang="en-US" dirty="0" smtClean="0"/>
              <a:t>信息中心设置，可以设置默认登录界面显示的页签，以及待处理任务的勾选模式</a:t>
            </a:r>
            <a:endParaRPr lang="en-US" altLang="zh-CN" dirty="0"/>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5122"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t="4867"/>
          <a:stretch/>
        </p:blipFill>
        <p:spPr bwMode="auto">
          <a:xfrm>
            <a:off x="3923928" y="771550"/>
            <a:ext cx="4914913" cy="38884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70184053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9512" y="123478"/>
            <a:ext cx="8403269" cy="525528"/>
          </a:xfrm>
        </p:spPr>
        <p:txBody>
          <a:bodyPr>
            <a:normAutofit/>
          </a:bodyPr>
          <a:lstStyle/>
          <a:p>
            <a:r>
              <a:rPr lang="zh-CN" altLang="en-US" dirty="0" smtClean="0"/>
              <a:t>信息中心</a:t>
            </a:r>
            <a:r>
              <a:rPr lang="en-US" altLang="zh-CN" dirty="0" smtClean="0"/>
              <a:t>-</a:t>
            </a:r>
            <a:r>
              <a:rPr lang="zh-CN" altLang="en-US" dirty="0" smtClean="0"/>
              <a:t>弹出框提醒</a:t>
            </a:r>
            <a:endParaRPr lang="zh-CN" altLang="en-US" dirty="0"/>
          </a:p>
        </p:txBody>
      </p:sp>
      <p:sp>
        <p:nvSpPr>
          <p:cNvPr id="4" name="内容占位符 3"/>
          <p:cNvSpPr>
            <a:spLocks noGrp="1"/>
          </p:cNvSpPr>
          <p:nvPr>
            <p:ph idx="4294967295"/>
          </p:nvPr>
        </p:nvSpPr>
        <p:spPr>
          <a:xfrm>
            <a:off x="395536" y="809012"/>
            <a:ext cx="3240360" cy="3967162"/>
          </a:xfrm>
        </p:spPr>
        <p:txBody>
          <a:bodyPr>
            <a:normAutofit/>
          </a:bodyPr>
          <a:lstStyle/>
          <a:p>
            <a:pPr marL="285750" indent="-285750">
              <a:lnSpc>
                <a:spcPct val="120000"/>
              </a:lnSpc>
              <a:buFont typeface="Wingdings" pitchFamily="2" charset="2"/>
              <a:buChar char="Ø"/>
              <a:defRPr/>
            </a:pPr>
            <a:r>
              <a:rPr lang="zh-CN" altLang="en-US" dirty="0" smtClean="0"/>
              <a:t>用户可以通过信息中心设置中勾选需要弹出框提醒的项目，进行弹出框提醒。</a:t>
            </a:r>
            <a:endParaRPr lang="en-US" altLang="zh-CN" dirty="0" smtClean="0"/>
          </a:p>
          <a:p>
            <a:pPr marL="285750" indent="-285750">
              <a:lnSpc>
                <a:spcPct val="120000"/>
              </a:lnSpc>
              <a:buFont typeface="Wingdings" pitchFamily="2" charset="2"/>
              <a:buChar char="Ø"/>
              <a:defRPr/>
            </a:pPr>
            <a:r>
              <a:rPr lang="zh-CN" altLang="en-US" dirty="0"/>
              <a:t>目前有</a:t>
            </a:r>
            <a:r>
              <a:rPr lang="zh-CN" altLang="en-US" dirty="0" smtClean="0"/>
              <a:t>：待办任务、流程消息、普通消息弹出框提醒功能。</a:t>
            </a:r>
            <a:endParaRPr lang="en-US" altLang="zh-CN" dirty="0" smtClean="0"/>
          </a:p>
          <a:p>
            <a:pPr marL="285750" indent="-285750">
              <a:lnSpc>
                <a:spcPct val="120000"/>
              </a:lnSpc>
              <a:buFont typeface="Wingdings" pitchFamily="2" charset="2"/>
              <a:buChar char="Ø"/>
              <a:defRPr/>
            </a:pPr>
            <a:r>
              <a:rPr lang="zh-CN" altLang="en-US" dirty="0" smtClean="0"/>
              <a:t>流程待办任务和流程消息还支持声音提醒功能。</a:t>
            </a:r>
            <a:endParaRPr lang="en-US" altLang="zh-CN" dirty="0"/>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95936" y="803055"/>
            <a:ext cx="4973562" cy="39694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6500202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504" y="51470"/>
            <a:ext cx="8403269" cy="525528"/>
          </a:xfrm>
        </p:spPr>
        <p:txBody>
          <a:bodyPr>
            <a:normAutofit/>
          </a:bodyPr>
          <a:lstStyle/>
          <a:p>
            <a:r>
              <a:rPr lang="zh-CN" altLang="en-US" dirty="0" smtClean="0"/>
              <a:t>信息中心</a:t>
            </a:r>
            <a:r>
              <a:rPr lang="en-US" altLang="zh-CN" dirty="0"/>
              <a:t>-</a:t>
            </a:r>
            <a:r>
              <a:rPr lang="zh-CN" altLang="en-US" dirty="0" smtClean="0"/>
              <a:t>任务处理</a:t>
            </a:r>
            <a:endParaRPr lang="zh-CN" altLang="en-US" dirty="0"/>
          </a:p>
        </p:txBody>
      </p:sp>
      <p:sp>
        <p:nvSpPr>
          <p:cNvPr id="4" name="内容占位符 3"/>
          <p:cNvSpPr>
            <a:spLocks noGrp="1"/>
          </p:cNvSpPr>
          <p:nvPr>
            <p:ph idx="4294967295"/>
          </p:nvPr>
        </p:nvSpPr>
        <p:spPr>
          <a:xfrm>
            <a:off x="251520" y="825339"/>
            <a:ext cx="3384376" cy="3852862"/>
          </a:xfrm>
        </p:spPr>
        <p:txBody>
          <a:bodyPr>
            <a:normAutofit/>
          </a:bodyPr>
          <a:lstStyle/>
          <a:p>
            <a:pPr marL="285750" indent="-285750">
              <a:lnSpc>
                <a:spcPct val="120000"/>
              </a:lnSpc>
              <a:buClr>
                <a:schemeClr val="tx1"/>
              </a:buClr>
              <a:buFont typeface="Wingdings" pitchFamily="2" charset="2"/>
              <a:buChar char="Ø"/>
              <a:defRPr/>
            </a:pPr>
            <a:r>
              <a:rPr lang="zh-CN" altLang="en-US" sz="1600" dirty="0" smtClean="0"/>
              <a:t>任务</a:t>
            </a:r>
            <a:r>
              <a:rPr lang="zh-CN" altLang="en-US" sz="1600" dirty="0"/>
              <a:t>处理界面，上半区域是任务处理信息，下半区域是单据信息</a:t>
            </a:r>
          </a:p>
          <a:p>
            <a:pPr marL="285750" indent="-285750">
              <a:lnSpc>
                <a:spcPct val="120000"/>
              </a:lnSpc>
              <a:buClr>
                <a:schemeClr val="tx1"/>
              </a:buClr>
              <a:buFont typeface="Wingdings" pitchFamily="2" charset="2"/>
              <a:buChar char="Ø"/>
              <a:defRPr/>
            </a:pPr>
            <a:r>
              <a:rPr lang="zh-CN" altLang="en-US" sz="1600" dirty="0"/>
              <a:t>在“已处理环节”页签中可以看到已处理环节的相关信息</a:t>
            </a:r>
          </a:p>
          <a:p>
            <a:pPr marL="285750" indent="-285750">
              <a:lnSpc>
                <a:spcPct val="120000"/>
              </a:lnSpc>
              <a:buClr>
                <a:schemeClr val="tx1"/>
              </a:buClr>
              <a:buFont typeface="Wingdings" pitchFamily="2" charset="2"/>
              <a:buChar char="Ø"/>
              <a:defRPr/>
            </a:pPr>
            <a:r>
              <a:rPr lang="zh-CN" altLang="en-US" sz="1600" dirty="0"/>
              <a:t>单据界面视图根据流程</a:t>
            </a:r>
            <a:r>
              <a:rPr lang="zh-CN" altLang="en-US" sz="1600" dirty="0" smtClean="0"/>
              <a:t>模板流程节点配置界面进行</a:t>
            </a:r>
            <a:r>
              <a:rPr lang="zh-CN" altLang="en-US" sz="1600" dirty="0"/>
              <a:t>控制</a:t>
            </a:r>
          </a:p>
          <a:p>
            <a:pPr marL="285750" indent="-285750">
              <a:lnSpc>
                <a:spcPct val="120000"/>
              </a:lnSpc>
              <a:buClr>
                <a:schemeClr val="tx1"/>
              </a:buClr>
              <a:buFont typeface="Wingdings" pitchFamily="2" charset="2"/>
              <a:buChar char="Ø"/>
              <a:defRPr/>
            </a:pPr>
            <a:r>
              <a:rPr lang="zh-CN" altLang="en-US" sz="1600" dirty="0"/>
              <a:t>审批项可关联表单操作，提交时同时完成相应表单操作</a:t>
            </a:r>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6146"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t="4862"/>
          <a:stretch/>
        </p:blipFill>
        <p:spPr bwMode="auto">
          <a:xfrm>
            <a:off x="3839389" y="843558"/>
            <a:ext cx="4896544" cy="38164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1846828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504" y="123478"/>
            <a:ext cx="8403269" cy="525528"/>
          </a:xfrm>
        </p:spPr>
        <p:txBody>
          <a:bodyPr>
            <a:normAutofit/>
          </a:bodyPr>
          <a:lstStyle/>
          <a:p>
            <a:r>
              <a:rPr lang="zh-CN" altLang="en-US" dirty="0" smtClean="0"/>
              <a:t>信息中心</a:t>
            </a:r>
            <a:r>
              <a:rPr lang="en-US" altLang="zh-CN" dirty="0"/>
              <a:t>-</a:t>
            </a:r>
            <a:r>
              <a:rPr lang="zh-CN" altLang="en-US" dirty="0" smtClean="0"/>
              <a:t>发起流程</a:t>
            </a:r>
            <a:endParaRPr lang="zh-CN" altLang="en-US" dirty="0"/>
          </a:p>
        </p:txBody>
      </p:sp>
      <p:sp>
        <p:nvSpPr>
          <p:cNvPr id="4" name="内容占位符 3"/>
          <p:cNvSpPr>
            <a:spLocks noGrp="1"/>
          </p:cNvSpPr>
          <p:nvPr>
            <p:ph idx="4294967295"/>
          </p:nvPr>
        </p:nvSpPr>
        <p:spPr>
          <a:xfrm>
            <a:off x="323528" y="871525"/>
            <a:ext cx="3024336" cy="3852862"/>
          </a:xfrm>
        </p:spPr>
        <p:txBody>
          <a:bodyPr>
            <a:normAutofit/>
          </a:bodyPr>
          <a:lstStyle/>
          <a:p>
            <a:pPr marL="285750" indent="-285750">
              <a:lnSpc>
                <a:spcPct val="120000"/>
              </a:lnSpc>
              <a:buFont typeface="Wingdings" pitchFamily="2" charset="2"/>
              <a:buChar char="Ø"/>
              <a:defRPr/>
            </a:pPr>
            <a:r>
              <a:rPr lang="zh-CN" altLang="en-US" sz="1600" dirty="0" smtClean="0"/>
              <a:t>流程列表目录下显示当前登录用户又发起权限的流程模板</a:t>
            </a:r>
            <a:endParaRPr lang="en-US" altLang="zh-CN" sz="1600" dirty="0" smtClean="0"/>
          </a:p>
          <a:p>
            <a:pPr marL="285750" indent="-285750">
              <a:lnSpc>
                <a:spcPct val="120000"/>
              </a:lnSpc>
              <a:buFont typeface="Wingdings" pitchFamily="2" charset="2"/>
              <a:buChar char="Ø"/>
              <a:defRPr/>
            </a:pPr>
            <a:r>
              <a:rPr lang="zh-CN" altLang="en-US" sz="1600" dirty="0" smtClean="0"/>
              <a:t>选择一条流程模板，发起流程，可以不用进单据列表界面直接发起流程</a:t>
            </a:r>
            <a:endParaRPr lang="zh-CN" altLang="en-US" sz="1600" dirty="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717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707636" y="855595"/>
            <a:ext cx="5294268" cy="37345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708735" y="855595"/>
            <a:ext cx="5311428" cy="3862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85465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fade">
                                      <p:cBhvr>
                                        <p:cTn id="7"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9512" y="123478"/>
            <a:ext cx="8403269" cy="525528"/>
          </a:xfrm>
        </p:spPr>
        <p:txBody>
          <a:bodyPr>
            <a:normAutofit/>
          </a:bodyPr>
          <a:lstStyle/>
          <a:p>
            <a:r>
              <a:rPr lang="zh-CN" altLang="en-US" dirty="0" smtClean="0"/>
              <a:t>信息中心</a:t>
            </a:r>
            <a:r>
              <a:rPr lang="en-US" altLang="zh-CN" dirty="0"/>
              <a:t>-</a:t>
            </a:r>
            <a:r>
              <a:rPr lang="zh-CN" altLang="en-US" dirty="0" smtClean="0"/>
              <a:t>流程催办</a:t>
            </a:r>
            <a:endParaRPr lang="zh-CN" altLang="en-US" dirty="0"/>
          </a:p>
        </p:txBody>
      </p:sp>
      <p:sp>
        <p:nvSpPr>
          <p:cNvPr id="4" name="内容占位符 3"/>
          <p:cNvSpPr>
            <a:spLocks noGrp="1"/>
          </p:cNvSpPr>
          <p:nvPr>
            <p:ph idx="4294967295"/>
          </p:nvPr>
        </p:nvSpPr>
        <p:spPr>
          <a:xfrm>
            <a:off x="323528" y="794037"/>
            <a:ext cx="3024336" cy="3800187"/>
          </a:xfrm>
        </p:spPr>
        <p:txBody>
          <a:bodyPr>
            <a:normAutofit/>
          </a:bodyPr>
          <a:lstStyle/>
          <a:p>
            <a:pPr marL="285750" indent="-285750">
              <a:lnSpc>
                <a:spcPct val="120000"/>
              </a:lnSpc>
              <a:buFont typeface="Wingdings" pitchFamily="2" charset="2"/>
              <a:buChar char="Ø"/>
              <a:defRPr/>
            </a:pPr>
            <a:r>
              <a:rPr lang="zh-CN" altLang="en-US" sz="1600" dirty="0" smtClean="0"/>
              <a:t>流程催办功能支持</a:t>
            </a:r>
            <a:r>
              <a:rPr lang="zh-CN" altLang="en-US" sz="1600" dirty="0"/>
              <a:t>对自己提交的流程进行后续的催办工作</a:t>
            </a:r>
          </a:p>
          <a:p>
            <a:pPr marL="285750" indent="-285750">
              <a:lnSpc>
                <a:spcPct val="120000"/>
              </a:lnSpc>
              <a:buFont typeface="Wingdings" pitchFamily="2" charset="2"/>
              <a:buChar char="Ø"/>
              <a:defRPr/>
            </a:pPr>
            <a:r>
              <a:rPr lang="zh-CN" altLang="en-US" sz="1600" dirty="0"/>
              <a:t>流程催办默认发送系统消息，同时支持选择额外的“邮件催办，短信催办，云之家催办”几种催办方式</a:t>
            </a:r>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8" name="Picture 2"/>
          <p:cNvPicPr>
            <a:picLocks noChangeAspect="1" noChangeArrowheads="1"/>
          </p:cNvPicPr>
          <p:nvPr/>
        </p:nvPicPr>
        <p:blipFill rotWithShape="1">
          <a:blip r:embed="rId2" cstate="print"/>
          <a:srcRect t="4572"/>
          <a:stretch/>
        </p:blipFill>
        <p:spPr bwMode="auto">
          <a:xfrm>
            <a:off x="3779912" y="794038"/>
            <a:ext cx="5109600" cy="3865944"/>
          </a:xfrm>
          <a:prstGeom prst="rect">
            <a:avLst/>
          </a:prstGeom>
          <a:noFill/>
          <a:ln>
            <a:noFill/>
          </a:ln>
          <a:effectLst>
            <a:prstShdw prst="shdw18" dist="17961" dir="135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8458577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9512" y="123478"/>
            <a:ext cx="8403269" cy="525528"/>
          </a:xfrm>
        </p:spPr>
        <p:txBody>
          <a:bodyPr>
            <a:normAutofit/>
          </a:bodyPr>
          <a:lstStyle/>
          <a:p>
            <a:r>
              <a:rPr lang="zh-CN" altLang="en-US" dirty="0" smtClean="0"/>
              <a:t>信息中心</a:t>
            </a:r>
            <a:r>
              <a:rPr lang="en-US" altLang="zh-CN" dirty="0"/>
              <a:t>-</a:t>
            </a:r>
            <a:r>
              <a:rPr lang="zh-CN" altLang="en-US" dirty="0" smtClean="0"/>
              <a:t>流程</a:t>
            </a:r>
            <a:r>
              <a:rPr lang="zh-CN" altLang="en-US" dirty="0"/>
              <a:t>委托</a:t>
            </a:r>
          </a:p>
        </p:txBody>
      </p:sp>
      <p:sp>
        <p:nvSpPr>
          <p:cNvPr id="4" name="内容占位符 3"/>
          <p:cNvSpPr>
            <a:spLocks noGrp="1"/>
          </p:cNvSpPr>
          <p:nvPr>
            <p:ph idx="4294967295"/>
          </p:nvPr>
        </p:nvSpPr>
        <p:spPr>
          <a:xfrm>
            <a:off x="395536" y="785087"/>
            <a:ext cx="3024336" cy="3852862"/>
          </a:xfrm>
        </p:spPr>
        <p:txBody>
          <a:bodyPr>
            <a:normAutofit lnSpcReduction="10000"/>
          </a:bodyPr>
          <a:lstStyle/>
          <a:p>
            <a:pPr marL="285750" indent="-285750">
              <a:lnSpc>
                <a:spcPct val="120000"/>
              </a:lnSpc>
              <a:buFont typeface="Wingdings" pitchFamily="2" charset="2"/>
              <a:buChar char="Ø"/>
              <a:defRPr/>
            </a:pPr>
            <a:r>
              <a:rPr lang="zh-CN" altLang="en-US" dirty="0"/>
              <a:t>流程配置中心设置流程是否允许委托，勾选可委托的流程，可在设置委托规则时被选择</a:t>
            </a:r>
          </a:p>
          <a:p>
            <a:pPr marL="285750" indent="-285750">
              <a:lnSpc>
                <a:spcPct val="120000"/>
              </a:lnSpc>
              <a:buFont typeface="Wingdings" pitchFamily="2" charset="2"/>
              <a:buChar char="Ø"/>
              <a:defRPr/>
            </a:pPr>
            <a:r>
              <a:rPr lang="zh-CN" altLang="en-US" dirty="0"/>
              <a:t>委托规则设置：支持按照人进行委托也支持按照岗位进行委托，支持设置委托的时间范围</a:t>
            </a:r>
          </a:p>
          <a:p>
            <a:pPr marL="285750" indent="-285750">
              <a:lnSpc>
                <a:spcPct val="120000"/>
              </a:lnSpc>
              <a:buFont typeface="Wingdings" pitchFamily="2" charset="2"/>
              <a:buChar char="Ø"/>
              <a:defRPr/>
            </a:pPr>
            <a:r>
              <a:rPr lang="zh-CN" altLang="en-US" dirty="0"/>
              <a:t>存在有效的委托规则时，委托人需要处理的任务会自动转至受托人处处理，且受托人处理时会以委托人的身份进行</a:t>
            </a:r>
          </a:p>
          <a:p>
            <a:pPr marL="285750" indent="-285750">
              <a:lnSpc>
                <a:spcPct val="120000"/>
              </a:lnSpc>
              <a:buFont typeface="Wingdings" pitchFamily="2" charset="2"/>
              <a:buChar char="Ø"/>
              <a:defRPr/>
            </a:pPr>
            <a:r>
              <a:rPr lang="zh-CN" altLang="en-US" dirty="0"/>
              <a:t>支持批量委托，可以将多个流程中相同委托人的节点委托给</a:t>
            </a:r>
            <a:r>
              <a:rPr lang="zh-CN" altLang="en-US" dirty="0" smtClean="0"/>
              <a:t>受托人</a:t>
            </a:r>
            <a:endParaRPr lang="zh-CN" altLang="en-US" dirty="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pic>
        <p:nvPicPr>
          <p:cNvPr id="5122"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t="5819"/>
          <a:stretch/>
        </p:blipFill>
        <p:spPr bwMode="auto">
          <a:xfrm>
            <a:off x="3692597" y="785087"/>
            <a:ext cx="5039729" cy="35050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5798951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1520" y="123478"/>
            <a:ext cx="8403269" cy="525528"/>
          </a:xfrm>
        </p:spPr>
        <p:txBody>
          <a:bodyPr>
            <a:normAutofit/>
          </a:bodyPr>
          <a:lstStyle/>
          <a:p>
            <a:r>
              <a:rPr lang="zh-CN" altLang="en-US" dirty="0" smtClean="0"/>
              <a:t>学习小结</a:t>
            </a:r>
            <a:endParaRPr lang="zh-CN" altLang="en-US" dirty="0"/>
          </a:p>
        </p:txBody>
      </p:sp>
      <p:sp>
        <p:nvSpPr>
          <p:cNvPr id="4" name="内容占位符 3"/>
          <p:cNvSpPr>
            <a:spLocks noGrp="1"/>
          </p:cNvSpPr>
          <p:nvPr>
            <p:ph idx="4294967295"/>
          </p:nvPr>
        </p:nvSpPr>
        <p:spPr>
          <a:xfrm>
            <a:off x="467544" y="843558"/>
            <a:ext cx="8081237" cy="3774603"/>
          </a:xfrm>
        </p:spPr>
        <p:txBody>
          <a:bodyPr>
            <a:normAutofit fontScale="92500" lnSpcReduction="10000"/>
          </a:bodyPr>
          <a:lstStyle/>
          <a:p>
            <a:pPr>
              <a:defRPr/>
            </a:pPr>
            <a:r>
              <a:rPr lang="zh-CN" altLang="en-US" dirty="0"/>
              <a:t>设计中心</a:t>
            </a:r>
          </a:p>
          <a:p>
            <a:pPr marL="400050" lvl="2">
              <a:buSzPct val="100000"/>
              <a:defRPr/>
            </a:pPr>
            <a:r>
              <a:rPr lang="zh-CN" altLang="en-US" dirty="0"/>
              <a:t>设计器、流程模型构造、属性配置、流程测试、流程发布</a:t>
            </a:r>
            <a:r>
              <a:rPr lang="en-US" altLang="zh-CN" dirty="0"/>
              <a:t>…</a:t>
            </a:r>
          </a:p>
          <a:p>
            <a:pPr marL="742950" lvl="2" indent="-342900">
              <a:buSzPct val="100000"/>
              <a:buFont typeface="Arial" pitchFamily="34" charset="0"/>
              <a:buNone/>
              <a:defRPr/>
            </a:pPr>
            <a:endParaRPr lang="en-US" altLang="zh-CN" dirty="0"/>
          </a:p>
          <a:p>
            <a:pPr>
              <a:defRPr/>
            </a:pPr>
            <a:r>
              <a:rPr lang="zh-CN" altLang="en-US" dirty="0"/>
              <a:t>配置中心</a:t>
            </a:r>
          </a:p>
          <a:p>
            <a:pPr lvl="1">
              <a:defRPr/>
            </a:pPr>
            <a:r>
              <a:rPr lang="zh-CN" altLang="en-US" sz="1800" dirty="0"/>
              <a:t>单据、组织、启动条件、流程模型的对应关系、流程部署</a:t>
            </a:r>
            <a:r>
              <a:rPr lang="en-US" altLang="zh-CN" sz="1800" dirty="0"/>
              <a:t>…</a:t>
            </a:r>
          </a:p>
          <a:p>
            <a:pPr lvl="1">
              <a:buFont typeface="Arial" pitchFamily="34" charset="0"/>
              <a:buNone/>
              <a:defRPr/>
            </a:pPr>
            <a:endParaRPr lang="zh-CN" altLang="en-US" dirty="0"/>
          </a:p>
          <a:p>
            <a:pPr>
              <a:defRPr/>
            </a:pPr>
            <a:r>
              <a:rPr lang="zh-CN" altLang="en-US" dirty="0"/>
              <a:t>信息中心</a:t>
            </a:r>
          </a:p>
          <a:p>
            <a:pPr lvl="1">
              <a:defRPr/>
            </a:pPr>
            <a:r>
              <a:rPr lang="zh-CN" altLang="en-US" sz="1800" dirty="0"/>
              <a:t>发起流程、处理流程</a:t>
            </a:r>
            <a:r>
              <a:rPr lang="en-US" altLang="zh-CN" sz="1800" dirty="0"/>
              <a:t>…</a:t>
            </a:r>
          </a:p>
          <a:p>
            <a:pPr lvl="1">
              <a:defRPr/>
            </a:pPr>
            <a:endParaRPr lang="zh-CN" altLang="en-US" dirty="0"/>
          </a:p>
          <a:p>
            <a:pPr>
              <a:defRPr/>
            </a:pPr>
            <a:r>
              <a:rPr lang="zh-CN" altLang="en-US" dirty="0"/>
              <a:t>管理中心</a:t>
            </a:r>
          </a:p>
          <a:p>
            <a:pPr lvl="1">
              <a:defRPr/>
            </a:pPr>
            <a:r>
              <a:rPr lang="zh-CN" altLang="en-US" sz="1800" dirty="0"/>
              <a:t>管理流程、管理实例</a:t>
            </a:r>
            <a:r>
              <a:rPr lang="en-US" altLang="zh-CN" sz="1800" dirty="0" smtClean="0"/>
              <a:t>…</a:t>
            </a:r>
          </a:p>
          <a:p>
            <a:pPr marL="457200" lvl="1" indent="0">
              <a:buNone/>
              <a:defRPr/>
            </a:pPr>
            <a:endParaRPr lang="zh-CN" altLang="en-US" sz="2400" dirty="0"/>
          </a:p>
          <a:p>
            <a:pPr marL="0" lvl="1">
              <a:buSzPct val="100000"/>
              <a:defRPr/>
            </a:pPr>
            <a:r>
              <a:rPr lang="zh-CN" altLang="en-US" sz="1800" dirty="0"/>
              <a:t>流程报表</a:t>
            </a:r>
          </a:p>
          <a:p>
            <a:pPr lvl="1">
              <a:buSzPct val="100000"/>
              <a:defRPr/>
            </a:pPr>
            <a:r>
              <a:rPr lang="zh-CN" altLang="en-US" sz="1800" dirty="0"/>
              <a:t>流程总体状况分析表、流程时间耗费分析表</a:t>
            </a:r>
            <a:r>
              <a:rPr lang="en-US" altLang="zh-CN" sz="1800" dirty="0" smtClean="0"/>
              <a:t>…</a:t>
            </a:r>
            <a:endParaRPr lang="zh-CN" altLang="en-US" sz="1800" dirty="0"/>
          </a:p>
        </p:txBody>
      </p:sp>
      <p:sp>
        <p:nvSpPr>
          <p:cNvPr id="5" name="TextBox 4"/>
          <p:cNvSpPr txBox="1"/>
          <p:nvPr/>
        </p:nvSpPr>
        <p:spPr bwMode="auto">
          <a:xfrm rot="20587136">
            <a:off x="2906155" y="1655051"/>
            <a:ext cx="1605160" cy="395237"/>
          </a:xfrm>
          <a:prstGeom prst="rect">
            <a:avLst/>
          </a:prstGeom>
          <a:noFill/>
        </p:spPr>
        <p:txBody>
          <a:bodyPr spcFirstLastPara="1">
            <a:prstTxWarp prst="textArchUp">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流程模板配置</a:t>
            </a:r>
          </a:p>
        </p:txBody>
      </p:sp>
      <p:sp>
        <p:nvSpPr>
          <p:cNvPr id="6" name="TextBox 5"/>
          <p:cNvSpPr txBox="1"/>
          <p:nvPr/>
        </p:nvSpPr>
        <p:spPr bwMode="auto">
          <a:xfrm rot="2941259">
            <a:off x="4713580" y="2067801"/>
            <a:ext cx="1701144" cy="439017"/>
          </a:xfrm>
          <a:prstGeom prst="rect">
            <a:avLst/>
          </a:prstGeom>
          <a:noFill/>
        </p:spPr>
        <p:txBody>
          <a:bodyPr spcFirstLastPara="1" vert="wordArtVert" wrap="none">
            <a:prstTxWarp prst="textArchUp">
              <a:avLst>
                <a:gd name="adj" fmla="val 11331475"/>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运行</a:t>
            </a:r>
            <a:r>
              <a:rPr lang="zh-CN" altLang="en-US" sz="1800" b="1" kern="0" dirty="0">
                <a:solidFill>
                  <a:schemeClr val="bg1"/>
                </a:solidFill>
                <a:latin typeface="微软雅黑" pitchFamily="34" charset="-122"/>
                <a:cs typeface="微软雅黑"/>
              </a:rPr>
              <a:t>平台</a:t>
            </a:r>
          </a:p>
        </p:txBody>
      </p:sp>
      <p:sp>
        <p:nvSpPr>
          <p:cNvPr id="7" name="TextBox 6"/>
          <p:cNvSpPr txBox="1"/>
          <p:nvPr/>
        </p:nvSpPr>
        <p:spPr bwMode="auto">
          <a:xfrm rot="19962412">
            <a:off x="4638207" y="3569389"/>
            <a:ext cx="1605160" cy="331466"/>
          </a:xfrm>
          <a:prstGeom prst="rect">
            <a:avLst/>
          </a:prstGeom>
          <a:noFill/>
        </p:spPr>
        <p:txBody>
          <a:bodyPr spcFirstLastPara="1">
            <a:prstTxWarp prst="textArchDown">
              <a:avLst>
                <a:gd name="adj" fmla="val 246274"/>
              </a:avLst>
            </a:prstTxWarp>
            <a:spAutoFit/>
          </a:bodyPr>
          <a:lstStyle/>
          <a:p>
            <a:pPr fontAlgn="auto">
              <a:spcBef>
                <a:spcPts val="0"/>
              </a:spcBef>
              <a:spcAft>
                <a:spcPts val="0"/>
              </a:spcAft>
              <a:defRPr/>
            </a:pPr>
            <a:r>
              <a:rPr lang="zh-CN" altLang="en-US" sz="1600" b="1" kern="0" dirty="0">
                <a:solidFill>
                  <a:schemeClr val="bg1"/>
                </a:solidFill>
                <a:latin typeface="微软雅黑" pitchFamily="34" charset="-122"/>
                <a:cs typeface="微软雅黑"/>
              </a:rPr>
              <a:t>监控</a:t>
            </a:r>
            <a:r>
              <a:rPr lang="zh-CN" altLang="en-US" sz="1800" b="1" kern="0" dirty="0">
                <a:solidFill>
                  <a:schemeClr val="bg1"/>
                </a:solidFill>
                <a:latin typeface="微软雅黑" pitchFamily="34" charset="-122"/>
                <a:cs typeface="微软雅黑"/>
              </a:rPr>
              <a:t>平台</a:t>
            </a:r>
          </a:p>
        </p:txBody>
      </p:sp>
    </p:spTree>
    <p:extLst>
      <p:ext uri="{BB962C8B-B14F-4D97-AF65-F5344CB8AC3E}">
        <p14:creationId xmlns="" xmlns:p14="http://schemas.microsoft.com/office/powerpoint/2010/main" val="26821611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8605942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微软雅黑" pitchFamily="34" charset="-122"/>
                <a:ea typeface="微软雅黑" pitchFamily="34" charset="-122"/>
              </a:rPr>
              <a:t>工作流整体应用流程</a:t>
            </a:r>
            <a:endParaRPr lang="zh-CN" altLang="en-US" dirty="0"/>
          </a:p>
        </p:txBody>
      </p:sp>
      <p:pic>
        <p:nvPicPr>
          <p:cNvPr id="3" name="Picture 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76238" y="908051"/>
            <a:ext cx="8391525" cy="36799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5319698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custDataLst>
              <p:tags r:id="rId2"/>
            </p:custDataLst>
          </p:nvPr>
        </p:nvSpPr>
        <p:spPr bwMode="auto">
          <a:xfrm>
            <a:off x="1016867" y="928045"/>
            <a:ext cx="1863328" cy="4060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pPr eaLnBrk="1" hangingPunct="1"/>
            <a:r>
              <a:rPr lang="en-US" altLang="zh-CN" sz="2700">
                <a:latin typeface="Impact" panose="020B0806030902050204" pitchFamily="34" charset="0"/>
                <a:ea typeface="华文隶书" pitchFamily="2" charset="-122"/>
                <a:cs typeface="Verdana" panose="020B0604030504040204" pitchFamily="34" charset="0"/>
              </a:rPr>
              <a:t>Content</a:t>
            </a:r>
            <a:endParaRPr lang="zh-CN" altLang="en-US" sz="2700">
              <a:latin typeface="Impact" panose="020B0806030902050204" pitchFamily="34" charset="0"/>
              <a:ea typeface="华文隶书" pitchFamily="2" charset="-122"/>
              <a:cs typeface="Verdana" panose="020B0604030504040204" pitchFamily="34" charset="0"/>
            </a:endParaRPr>
          </a:p>
        </p:txBody>
      </p:sp>
      <p:cxnSp>
        <p:nvCxnSpPr>
          <p:cNvPr id="20" name="直接连接符 19"/>
          <p:cNvCxnSpPr/>
          <p:nvPr>
            <p:custDataLst>
              <p:tags r:id="rId3"/>
            </p:custDataLst>
          </p:nvPr>
        </p:nvCxnSpPr>
        <p:spPr>
          <a:xfrm>
            <a:off x="2339751" y="1019871"/>
            <a:ext cx="0" cy="3334493"/>
          </a:xfrm>
          <a:prstGeom prst="line">
            <a:avLst/>
          </a:prstGeom>
          <a:noFill/>
          <a:ln w="12700" cap="flat" cmpd="sng" algn="ctr">
            <a:solidFill>
              <a:schemeClr val="bg2">
                <a:lumMod val="90000"/>
              </a:schemeClr>
            </a:solidFill>
            <a:prstDash val="solid"/>
          </a:ln>
          <a:effectLst/>
        </p:spPr>
      </p:cxnSp>
      <p:cxnSp>
        <p:nvCxnSpPr>
          <p:cNvPr id="21" name="直接连接符 20"/>
          <p:cNvCxnSpPr/>
          <p:nvPr>
            <p:custDataLst>
              <p:tags r:id="rId4"/>
            </p:custDataLst>
          </p:nvPr>
        </p:nvCxnSpPr>
        <p:spPr>
          <a:xfrm>
            <a:off x="987101" y="1379911"/>
            <a:ext cx="2025254" cy="0"/>
          </a:xfrm>
          <a:prstGeom prst="line">
            <a:avLst/>
          </a:prstGeom>
          <a:noFill/>
          <a:ln w="12700" cap="flat" cmpd="sng" algn="ctr">
            <a:solidFill>
              <a:schemeClr val="bg2">
                <a:lumMod val="90000"/>
              </a:schemeClr>
            </a:solidFill>
            <a:prstDash val="solid"/>
          </a:ln>
          <a:effectLst/>
        </p:spPr>
      </p:cxnSp>
      <p:sp>
        <p:nvSpPr>
          <p:cNvPr id="22" name="TextBox 33"/>
          <p:cNvSpPr txBox="1"/>
          <p:nvPr>
            <p:custDataLst>
              <p:tags r:id="rId5"/>
            </p:custDataLst>
          </p:nvPr>
        </p:nvSpPr>
        <p:spPr>
          <a:xfrm>
            <a:off x="1798017" y="1789229"/>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01</a:t>
            </a:r>
          </a:p>
        </p:txBody>
      </p:sp>
      <p:sp>
        <p:nvSpPr>
          <p:cNvPr id="23" name="TextBox 34"/>
          <p:cNvSpPr txBox="1"/>
          <p:nvPr>
            <p:custDataLst>
              <p:tags r:id="rId6"/>
            </p:custDataLst>
          </p:nvPr>
        </p:nvSpPr>
        <p:spPr>
          <a:xfrm>
            <a:off x="1798017" y="2329866"/>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02</a:t>
            </a:r>
          </a:p>
        </p:txBody>
      </p:sp>
      <p:sp>
        <p:nvSpPr>
          <p:cNvPr id="24" name="TextBox 35"/>
          <p:cNvSpPr txBox="1"/>
          <p:nvPr>
            <p:custDataLst>
              <p:tags r:id="rId7"/>
            </p:custDataLst>
          </p:nvPr>
        </p:nvSpPr>
        <p:spPr>
          <a:xfrm>
            <a:off x="1798017" y="2870503"/>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3</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25" name="TextBox 36"/>
          <p:cNvSpPr txBox="1"/>
          <p:nvPr>
            <p:custDataLst>
              <p:tags r:id="rId8"/>
            </p:custDataLst>
          </p:nvPr>
        </p:nvSpPr>
        <p:spPr>
          <a:xfrm>
            <a:off x="1798017" y="3411140"/>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4</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26" name="矩形 25"/>
          <p:cNvSpPr/>
          <p:nvPr>
            <p:custDataLst>
              <p:tags r:id="rId9"/>
            </p:custDataLst>
          </p:nvPr>
        </p:nvSpPr>
        <p:spPr>
          <a:xfrm>
            <a:off x="2339752" y="1851670"/>
            <a:ext cx="2700078" cy="323850"/>
          </a:xfrm>
          <a:prstGeom prst="rect">
            <a:avLst/>
          </a:prstGeom>
          <a:solidFill>
            <a:srgbClr val="0070C0"/>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工作流概述、架构介绍</a:t>
            </a:r>
            <a:endParaRPr lang="en-US" sz="1200" kern="0" dirty="0">
              <a:solidFill>
                <a:srgbClr val="FFFFFF"/>
              </a:solidFill>
              <a:latin typeface="+mj-ea"/>
              <a:ea typeface="+mj-ea"/>
              <a:cs typeface="Arial" panose="020B0604020202020204" pitchFamily="34" charset="0"/>
            </a:endParaRPr>
          </a:p>
        </p:txBody>
      </p:sp>
      <p:sp>
        <p:nvSpPr>
          <p:cNvPr id="27" name="矩形 26"/>
          <p:cNvSpPr/>
          <p:nvPr>
            <p:custDataLst>
              <p:tags r:id="rId10"/>
            </p:custDataLst>
          </p:nvPr>
        </p:nvSpPr>
        <p:spPr>
          <a:xfrm>
            <a:off x="2339752" y="2395786"/>
            <a:ext cx="3009427" cy="323850"/>
          </a:xfrm>
          <a:prstGeom prst="rect">
            <a:avLst/>
          </a:prstGeom>
          <a:solidFill>
            <a:srgbClr val="DF642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流程设计</a:t>
            </a:r>
            <a:r>
              <a:rPr lang="en-US" altLang="zh-CN" sz="1200" kern="0" dirty="0" smtClean="0">
                <a:solidFill>
                  <a:srgbClr val="FFFFFF"/>
                </a:solidFill>
                <a:latin typeface="+mj-ea"/>
                <a:ea typeface="+mj-ea"/>
                <a:cs typeface="Arial" panose="020B0604020202020204" pitchFamily="34" charset="0"/>
              </a:rPr>
              <a:t>-</a:t>
            </a:r>
            <a:r>
              <a:rPr lang="zh-CN" altLang="en-US" sz="1200" kern="0" dirty="0" smtClean="0">
                <a:solidFill>
                  <a:srgbClr val="FFFFFF"/>
                </a:solidFill>
                <a:latin typeface="+mj-ea"/>
                <a:ea typeface="+mj-ea"/>
                <a:cs typeface="Arial" panose="020B0604020202020204" pitchFamily="34" charset="0"/>
              </a:rPr>
              <a:t>审批流、工作流</a:t>
            </a:r>
            <a:endParaRPr lang="en-US" sz="1200" kern="0" dirty="0">
              <a:solidFill>
                <a:srgbClr val="FFFFFF"/>
              </a:solidFill>
              <a:latin typeface="+mj-ea"/>
              <a:ea typeface="+mj-ea"/>
              <a:cs typeface="Arial" panose="020B0604020202020204" pitchFamily="34" charset="0"/>
            </a:endParaRPr>
          </a:p>
        </p:txBody>
      </p:sp>
      <p:sp>
        <p:nvSpPr>
          <p:cNvPr id="28" name="矩形 27"/>
          <p:cNvSpPr/>
          <p:nvPr>
            <p:custDataLst>
              <p:tags r:id="rId11"/>
            </p:custDataLst>
          </p:nvPr>
        </p:nvSpPr>
        <p:spPr>
          <a:xfrm>
            <a:off x="2339752" y="2938711"/>
            <a:ext cx="3264976"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流程配置</a:t>
            </a:r>
            <a:endParaRPr lang="en-US" sz="1200" kern="0" dirty="0">
              <a:solidFill>
                <a:srgbClr val="FFFFFF"/>
              </a:solidFill>
              <a:latin typeface="+mj-ea"/>
              <a:ea typeface="+mj-ea"/>
              <a:cs typeface="Arial" panose="020B0604020202020204" pitchFamily="34" charset="0"/>
            </a:endParaRPr>
          </a:p>
        </p:txBody>
      </p:sp>
      <p:sp>
        <p:nvSpPr>
          <p:cNvPr id="29" name="矩形 28"/>
          <p:cNvSpPr/>
          <p:nvPr>
            <p:custDataLst>
              <p:tags r:id="rId12"/>
            </p:custDataLst>
          </p:nvPr>
        </p:nvSpPr>
        <p:spPr>
          <a:xfrm>
            <a:off x="2339752" y="3481636"/>
            <a:ext cx="3547425" cy="325041"/>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流程管理</a:t>
            </a:r>
            <a:endParaRPr lang="en-US" sz="1200" kern="0" dirty="0">
              <a:solidFill>
                <a:srgbClr val="FFFFFF"/>
              </a:solidFill>
              <a:latin typeface="+mj-ea"/>
              <a:ea typeface="+mj-ea"/>
              <a:cs typeface="Arial" panose="020B0604020202020204" pitchFamily="34" charset="0"/>
            </a:endParaRPr>
          </a:p>
        </p:txBody>
      </p:sp>
      <p:sp>
        <p:nvSpPr>
          <p:cNvPr id="30" name="TextBox 36"/>
          <p:cNvSpPr txBox="1"/>
          <p:nvPr>
            <p:custDataLst>
              <p:tags r:id="rId13"/>
            </p:custDataLst>
          </p:nvPr>
        </p:nvSpPr>
        <p:spPr>
          <a:xfrm>
            <a:off x="1798017" y="3951777"/>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5</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31" name="矩形 30"/>
          <p:cNvSpPr/>
          <p:nvPr>
            <p:custDataLst>
              <p:tags r:id="rId14"/>
            </p:custDataLst>
          </p:nvPr>
        </p:nvSpPr>
        <p:spPr>
          <a:xfrm>
            <a:off x="2339752" y="4029323"/>
            <a:ext cx="3816424" cy="325041"/>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工作流参数设置</a:t>
            </a:r>
            <a:endParaRPr lang="en-US" sz="1200" kern="0" dirty="0">
              <a:solidFill>
                <a:srgbClr val="FFFFFF"/>
              </a:solidFill>
              <a:latin typeface="+mj-ea"/>
              <a:ea typeface="+mj-ea"/>
              <a:cs typeface="Arial" panose="020B0604020202020204" pitchFamily="34" charset="0"/>
            </a:endParaRPr>
          </a:p>
        </p:txBody>
      </p:sp>
    </p:spTree>
    <p:custDataLst>
      <p:tags r:id="rId1"/>
    </p:custDataLst>
    <p:extLst>
      <p:ext uri="{BB962C8B-B14F-4D97-AF65-F5344CB8AC3E}">
        <p14:creationId xmlns="" xmlns:p14="http://schemas.microsoft.com/office/powerpoint/2010/main" val="7536196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699792" y="2166058"/>
            <a:ext cx="1368972" cy="896541"/>
            <a:chOff x="2554956" y="2124074"/>
            <a:chExt cx="1368972" cy="896541"/>
          </a:xfrm>
        </p:grpSpPr>
        <p:sp>
          <p:nvSpPr>
            <p:cNvPr id="2" name="圆角矩形 1"/>
            <p:cNvSpPr/>
            <p:nvPr/>
          </p:nvSpPr>
          <p:spPr>
            <a:xfrm>
              <a:off x="2554956" y="2124074"/>
              <a:ext cx="896541" cy="896541"/>
            </a:xfrm>
            <a:prstGeom prst="roundRect">
              <a:avLst>
                <a:gd name="adj" fmla="val 13188"/>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solidFill>
                  <a:prstClr val="white"/>
                </a:solidFill>
              </a:endParaRPr>
            </a:p>
          </p:txBody>
        </p:sp>
        <p:sp>
          <p:nvSpPr>
            <p:cNvPr id="8" name="矩形 7"/>
            <p:cNvSpPr/>
            <p:nvPr/>
          </p:nvSpPr>
          <p:spPr>
            <a:xfrm>
              <a:off x="3203848" y="2283718"/>
              <a:ext cx="720080"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solidFill>
                  <a:prstClr val="white"/>
                </a:solidFill>
              </a:endParaRPr>
            </a:p>
          </p:txBody>
        </p:sp>
      </p:grpSp>
      <p:sp>
        <p:nvSpPr>
          <p:cNvPr id="3077" name="文本框 3"/>
          <p:cNvSpPr txBox="1">
            <a:spLocks noChangeArrowheads="1"/>
          </p:cNvSpPr>
          <p:nvPr>
            <p:custDataLst>
              <p:tags r:id="rId2"/>
            </p:custDataLst>
          </p:nvPr>
        </p:nvSpPr>
        <p:spPr bwMode="auto">
          <a:xfrm>
            <a:off x="3059832" y="2139702"/>
            <a:ext cx="4405311" cy="9517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FontTx/>
              <a:buNone/>
            </a:pPr>
            <a:r>
              <a:rPr lang="en-US" altLang="zh-CN" sz="2400" b="1" spc="300" dirty="0" smtClean="0">
                <a:solidFill>
                  <a:prstClr val="black">
                    <a:lumMod val="85000"/>
                    <a:lumOff val="15000"/>
                  </a:prstClr>
                </a:solidFill>
                <a:latin typeface="Impact" panose="020B0806030902050204" pitchFamily="34" charset="0"/>
                <a:ea typeface="微软雅黑" panose="020B0503020204020204" pitchFamily="34" charset="-122"/>
              </a:rPr>
              <a:t>PART1</a:t>
            </a:r>
            <a:r>
              <a:rPr lang="zh-CN" altLang="en-US" sz="2400" b="1" spc="300" dirty="0" smtClean="0">
                <a:solidFill>
                  <a:prstClr val="black">
                    <a:lumMod val="85000"/>
                    <a:lumOff val="15000"/>
                  </a:prstClr>
                </a:solidFill>
                <a:ea typeface="微软雅黑" panose="020B0503020204020204" pitchFamily="34" charset="-122"/>
              </a:rPr>
              <a:t>：审批流设计</a:t>
            </a:r>
            <a:endParaRPr lang="zh-CN" altLang="en-US" sz="2400" b="1" spc="300" dirty="0">
              <a:solidFill>
                <a:prstClr val="black">
                  <a:lumMod val="85000"/>
                  <a:lumOff val="15000"/>
                </a:prstClr>
              </a:solidFill>
              <a:ea typeface="微软雅黑" panose="020B0503020204020204" pitchFamily="34" charset="-122"/>
            </a:endParaRPr>
          </a:p>
        </p:txBody>
      </p:sp>
      <p:cxnSp>
        <p:nvCxnSpPr>
          <p:cNvPr id="7" name="直接连接符 6"/>
          <p:cNvCxnSpPr/>
          <p:nvPr>
            <p:custDataLst>
              <p:tags r:id="rId3"/>
            </p:custDataLst>
          </p:nvPr>
        </p:nvCxnSpPr>
        <p:spPr>
          <a:xfrm>
            <a:off x="3059832" y="2829238"/>
            <a:ext cx="25646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 xmlns:p14="http://schemas.microsoft.com/office/powerpoint/2010/main" val="173537566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6"/>
</p:tagLst>
</file>

<file path=ppt/tags/tag1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1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8"/>
</p:tagLst>
</file>

<file path=ppt/tags/tag1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6"/>
</p:tagLst>
</file>

<file path=ppt/tags/tag1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1"/>
</p:tagLst>
</file>

<file path=ppt/tags/tag15.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1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标题 1"/>
</p:tagLst>
</file>

<file path=ppt/tags/tag1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4"/>
</p:tagLst>
</file>

<file path=ppt/tags/tag1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5"/>
</p:tagLst>
</file>

<file path=ppt/tags/tag19.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3"/>
</p:tagLst>
</file>

<file path=ppt/tags/tag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标题 1"/>
</p:tagLst>
</file>

<file path=ppt/tags/tag2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4"/>
</p:tagLst>
</file>

<file path=ppt/tags/tag2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2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6"/>
</p:tagLst>
</file>

<file path=ppt/tags/tag2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2"/>
</p:tagLst>
</file>

<file path=ppt/tags/tag2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6"/>
</p:tagLst>
</file>

<file path=ppt/tags/tag2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2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8"/>
</p:tagLst>
</file>

<file path=ppt/tags/tag2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6"/>
</p:tagLst>
</file>

<file path=ppt/tags/tag2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1"/>
</p:tagLst>
</file>

<file path=ppt/tags/tag29.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4"/>
</p:tagLst>
</file>

<file path=ppt/tags/tag3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标题 1"/>
</p:tagLst>
</file>

<file path=ppt/tags/tag3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4"/>
</p:tagLst>
</file>

<file path=ppt/tags/tag3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5"/>
</p:tagLst>
</file>

<file path=ppt/tags/tag3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3"/>
</p:tagLst>
</file>

<file path=ppt/tags/tag3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4"/>
</p:tagLst>
</file>

<file path=ppt/tags/tag3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3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6"/>
</p:tagLst>
</file>

<file path=ppt/tags/tag3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2"/>
</p:tagLst>
</file>

<file path=ppt/tags/tag3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6"/>
</p:tagLst>
</file>

<file path=ppt/tags/tag39.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5"/>
</p:tagLst>
</file>

<file path=ppt/tags/tag4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8"/>
</p:tagLst>
</file>

<file path=ppt/tags/tag4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6"/>
</p:tagLst>
</file>

<file path=ppt/tags/tag4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1"/>
</p:tagLst>
</file>

<file path=ppt/tags/tag43.xml><?xml version="1.0" encoding="utf-8"?>
<p:tagLst xmlns:a="http://schemas.openxmlformats.org/drawingml/2006/main" xmlns:r="http://schemas.openxmlformats.org/officeDocument/2006/relationships" xmlns:p="http://schemas.openxmlformats.org/presentationml/2006/main">
  <p:tag name="MH" val="20160215161412"/>
  <p:tag name="MH_LIBRARY" val="GRAPHIC"/>
</p:tagLst>
</file>

<file path=ppt/tags/tag44.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文本框 3"/>
</p:tagLst>
</file>

<file path=ppt/tags/tag45.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Straight Connector 6"/>
</p:tagLst>
</file>

<file path=ppt/tags/tag46.xml><?xml version="1.0" encoding="utf-8"?>
<p:tagLst xmlns:a="http://schemas.openxmlformats.org/drawingml/2006/main" xmlns:r="http://schemas.openxmlformats.org/officeDocument/2006/relationships" xmlns:p="http://schemas.openxmlformats.org/presentationml/2006/main">
  <p:tag name="MH" val="20160215161412"/>
  <p:tag name="MH_LIBRARY" val="GRAPHIC"/>
</p:tagLst>
</file>

<file path=ppt/tags/tag47.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文本框 3"/>
</p:tagLst>
</file>

<file path=ppt/tags/tag48.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Straight Connector 6"/>
</p:tagLst>
</file>

<file path=ppt/tags/tag49.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3"/>
</p:tagLst>
</file>

<file path=ppt/tags/tag5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标题 1"/>
</p:tagLst>
</file>

<file path=ppt/tags/tag5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4"/>
</p:tagLst>
</file>

<file path=ppt/tags/tag5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5"/>
</p:tagLst>
</file>

<file path=ppt/tags/tag5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3"/>
</p:tagLst>
</file>

<file path=ppt/tags/tag5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4"/>
</p:tagLst>
</file>

<file path=ppt/tags/tag5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5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6"/>
</p:tagLst>
</file>

<file path=ppt/tags/tag5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2"/>
</p:tagLst>
</file>

<file path=ppt/tags/tag5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6"/>
</p:tagLst>
</file>

<file path=ppt/tags/tag59.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4"/>
</p:tagLst>
</file>

<file path=ppt/tags/tag6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8"/>
</p:tagLst>
</file>

<file path=ppt/tags/tag6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6"/>
</p:tagLst>
</file>

<file path=ppt/tags/tag6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1"/>
</p:tagLst>
</file>

<file path=ppt/tags/tag63.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6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标题 1"/>
</p:tagLst>
</file>

<file path=ppt/tags/tag6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4"/>
</p:tagLst>
</file>

<file path=ppt/tags/tag6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5"/>
</p:tagLst>
</file>

<file path=ppt/tags/tag6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3"/>
</p:tagLst>
</file>

<file path=ppt/tags/tag6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4"/>
</p:tagLst>
</file>

<file path=ppt/tags/tag69.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7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6"/>
</p:tagLst>
</file>

<file path=ppt/tags/tag7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2"/>
</p:tagLst>
</file>

<file path=ppt/tags/tag7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6"/>
</p:tagLst>
</file>

<file path=ppt/tags/tag7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7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8"/>
</p:tagLst>
</file>

<file path=ppt/tags/tag7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6"/>
</p:tagLst>
</file>

<file path=ppt/tags/tag7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1"/>
</p:tagLst>
</file>

<file path=ppt/tags/tag77.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7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标题 1"/>
</p:tagLst>
</file>

<file path=ppt/tags/tag79.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4"/>
</p:tagLst>
</file>

<file path=ppt/tags/tag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6"/>
</p:tagLst>
</file>

<file path=ppt/tags/tag8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5"/>
</p:tagLst>
</file>

<file path=ppt/tags/tag8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3"/>
</p:tagLst>
</file>

<file path=ppt/tags/tag8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4"/>
</p:tagLst>
</file>

<file path=ppt/tags/tag8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8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6"/>
</p:tagLst>
</file>

<file path=ppt/tags/tag8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2"/>
</p:tagLst>
</file>

<file path=ppt/tags/tag8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6"/>
</p:tagLst>
</file>

<file path=ppt/tags/tag8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8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8"/>
</p:tagLst>
</file>

<file path=ppt/tags/tag89.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6"/>
</p:tagLst>
</file>

<file path=ppt/tags/tag9.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2"/>
</p:tagLst>
</file>

<file path=ppt/tags/tag9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alpha val="18000"/>
          </a:srgbClr>
        </a:solidFill>
        <a:ln w="9525" cap="flat" cmpd="sng" algn="ctr">
          <a:noFill/>
          <a:prstDash val="solid"/>
        </a:ln>
        <a:effectLst/>
      </a:spPr>
      <a:bodyPr rot="0" spcFirstLastPara="0" vertOverflow="overflow" horzOverflow="overflow" vert="horz" wrap="square" lIns="91426" tIns="45713" rIns="91426" bIns="45713" numCol="1" spcCol="0" rtlCol="0" fromWordArt="0" anchor="ctr" anchorCtr="0" forceAA="0" compatLnSpc="1">
        <a:prstTxWarp prst="textNoShape">
          <a:avLst/>
        </a:prstTxWarp>
        <a:noAutofit/>
      </a:bodyPr>
      <a:lstStyle>
        <a:defPPr algn="ctr" defTabSz="914243">
          <a:defRPr sz="1200" b="1" kern="0">
            <a:solidFill>
              <a:srgbClr val="00B0F0"/>
            </a:solidFill>
            <a:latin typeface="微软雅黑" pitchFamily="34" charset="-122"/>
            <a:ea typeface="微软雅黑" pitchFamily="34" charset="-122"/>
            <a:cs typeface="微软雅黑" panose="020B0503020204020204" charset="-122"/>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new_2017(金蝶顾问学院(PPT模板-刘堆花</Template>
  <TotalTime>134090</TotalTime>
  <Words>7025</Words>
  <Application>Microsoft Office PowerPoint</Application>
  <PresentationFormat>全屏显示(16:9)</PresentationFormat>
  <Paragraphs>556</Paragraphs>
  <Slides>69</Slides>
  <Notes>5</Notes>
  <HiddenSlides>0</HiddenSlides>
  <MMClips>0</MMClips>
  <ScaleCrop>false</ScaleCrop>
  <HeadingPairs>
    <vt:vector size="4" baseType="variant">
      <vt:variant>
        <vt:lpstr>主题</vt:lpstr>
      </vt:variant>
      <vt:variant>
        <vt:i4>2</vt:i4>
      </vt:variant>
      <vt:variant>
        <vt:lpstr>幻灯片标题</vt:lpstr>
      </vt:variant>
      <vt:variant>
        <vt:i4>69</vt:i4>
      </vt:variant>
    </vt:vector>
  </HeadingPairs>
  <TitlesOfParts>
    <vt:vector size="71" baseType="lpstr">
      <vt:lpstr>Office Theme</vt:lpstr>
      <vt:lpstr>Office 主题​​</vt:lpstr>
      <vt:lpstr>幻灯片 1</vt:lpstr>
      <vt:lpstr>幻灯片 2</vt:lpstr>
      <vt:lpstr>幻灯片 3</vt:lpstr>
      <vt:lpstr>工作流概述</vt:lpstr>
      <vt:lpstr>工作流、审批流区别</vt:lpstr>
      <vt:lpstr>幻灯片 6</vt:lpstr>
      <vt:lpstr>工作流整体应用流程</vt:lpstr>
      <vt:lpstr>幻灯片 8</vt:lpstr>
      <vt:lpstr>幻灯片 9</vt:lpstr>
      <vt:lpstr>审批流设计器-新建流程</vt:lpstr>
      <vt:lpstr>审批流组成</vt:lpstr>
      <vt:lpstr>审批流设计器-节点设置</vt:lpstr>
      <vt:lpstr>审批流设计-参与人（一）</vt:lpstr>
      <vt:lpstr>审批流设计-参与人（二）</vt:lpstr>
      <vt:lpstr>审批流设计-参与人（三）</vt:lpstr>
      <vt:lpstr>审批流设计-审批项</vt:lpstr>
      <vt:lpstr>审批流设计-审批项</vt:lpstr>
      <vt:lpstr>审批流设计-高级选项：转交</vt:lpstr>
      <vt:lpstr>审批流设计-高级选项：加签</vt:lpstr>
      <vt:lpstr>审批流设计-高级选项：传阅</vt:lpstr>
      <vt:lpstr>审批流设计-高级选项：批量处理</vt:lpstr>
      <vt:lpstr>审批流设计-高级选项：追加、指定参与人</vt:lpstr>
      <vt:lpstr>审批流设计-高级选项：跳过、驳回</vt:lpstr>
      <vt:lpstr>审批流设计-高级选项：超时处理</vt:lpstr>
      <vt:lpstr>审批流设计-审批策略一</vt:lpstr>
      <vt:lpstr>审批流设计-审批策略二</vt:lpstr>
      <vt:lpstr>审批流设计-前置、后置条件</vt:lpstr>
      <vt:lpstr>审批流设计-终审节点</vt:lpstr>
      <vt:lpstr>审批流设计-消息节点</vt:lpstr>
      <vt:lpstr>审批流设计-人工服务</vt:lpstr>
      <vt:lpstr>审批流设计-自动服务</vt:lpstr>
      <vt:lpstr>审批流设计-连线</vt:lpstr>
      <vt:lpstr>审批流设计-流程设置</vt:lpstr>
      <vt:lpstr>审批流设计-课堂练习</vt:lpstr>
      <vt:lpstr>幻灯片 35</vt:lpstr>
      <vt:lpstr>工作流设计器-流程构造</vt:lpstr>
      <vt:lpstr>工作流设计器-节点、动作</vt:lpstr>
      <vt:lpstr>工作流设计器-动作设置</vt:lpstr>
      <vt:lpstr>工作流设计器-审批项（一）</vt:lpstr>
      <vt:lpstr>工作流设计器-审批项（二）</vt:lpstr>
      <vt:lpstr>工作流设计器-审批项（三）</vt:lpstr>
      <vt:lpstr>工作流设计器-自动单据转换</vt:lpstr>
      <vt:lpstr>工作流设计器-自动单据提交</vt:lpstr>
      <vt:lpstr>工作流设计器-流程测试</vt:lpstr>
      <vt:lpstr>工作流设计器-流程发布</vt:lpstr>
      <vt:lpstr>工作流设计器-课堂练习</vt:lpstr>
      <vt:lpstr>幻灯片 47</vt:lpstr>
      <vt:lpstr>流程配置中心</vt:lpstr>
      <vt:lpstr>流程配置中心-流程发起配置</vt:lpstr>
      <vt:lpstr>流程配置中心-流程委托</vt:lpstr>
      <vt:lpstr>流程配置中心-流程分配</vt:lpstr>
      <vt:lpstr>流程部署</vt:lpstr>
      <vt:lpstr>幻灯片 53</vt:lpstr>
      <vt:lpstr>流程管理中心一</vt:lpstr>
      <vt:lpstr>流程管理中心二</vt:lpstr>
      <vt:lpstr>流程报表</vt:lpstr>
      <vt:lpstr>幻灯片 57</vt:lpstr>
      <vt:lpstr>参数设置-流程处理模式</vt:lpstr>
      <vt:lpstr>参数设置-流程参数设置</vt:lpstr>
      <vt:lpstr>参数设置—单据列表记录多级审核信息</vt:lpstr>
      <vt:lpstr>参数配置-邮箱配置</vt:lpstr>
      <vt:lpstr>信息中心</vt:lpstr>
      <vt:lpstr>信息中心-弹出框提醒</vt:lpstr>
      <vt:lpstr>信息中心-任务处理</vt:lpstr>
      <vt:lpstr>信息中心-发起流程</vt:lpstr>
      <vt:lpstr>信息中心-流程催办</vt:lpstr>
      <vt:lpstr>信息中心-流程委托</vt:lpstr>
      <vt:lpstr>学习小结</vt:lpstr>
      <vt:lpstr>幻灯片 69</vt:lpstr>
    </vt:vector>
  </TitlesOfParts>
  <Company>市场部</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金蝶国际软件集团介绍</dc:title>
  <dc:creator>Kingdee</dc:creator>
  <cp:lastModifiedBy>Windows 用户</cp:lastModifiedBy>
  <cp:revision>5286</cp:revision>
  <dcterms:created xsi:type="dcterms:W3CDTF">2005-02-25T05:47:44Z</dcterms:created>
  <dcterms:modified xsi:type="dcterms:W3CDTF">2018-08-15T13:18:08Z</dcterms:modified>
</cp:coreProperties>
</file>